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416" r:id="rId2"/>
    <p:sldId id="259" r:id="rId3"/>
    <p:sldId id="260" r:id="rId4"/>
    <p:sldId id="261" r:id="rId5"/>
    <p:sldId id="262" r:id="rId6"/>
    <p:sldId id="263" r:id="rId7"/>
    <p:sldId id="367" r:id="rId8"/>
    <p:sldId id="271" r:id="rId9"/>
    <p:sldId id="272" r:id="rId10"/>
    <p:sldId id="273" r:id="rId11"/>
    <p:sldId id="274" r:id="rId12"/>
    <p:sldId id="275" r:id="rId13"/>
    <p:sldId id="276" r:id="rId14"/>
    <p:sldId id="368" r:id="rId15"/>
    <p:sldId id="693" r:id="rId16"/>
    <p:sldId id="601" r:id="rId17"/>
    <p:sldId id="602" r:id="rId18"/>
    <p:sldId id="369" r:id="rId19"/>
    <p:sldId id="322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370" r:id="rId32"/>
    <p:sldId id="323" r:id="rId33"/>
    <p:sldId id="324" r:id="rId34"/>
    <p:sldId id="371" r:id="rId35"/>
    <p:sldId id="694" r:id="rId36"/>
    <p:sldId id="484" r:id="rId37"/>
    <p:sldId id="485" r:id="rId38"/>
    <p:sldId id="705" r:id="rId39"/>
    <p:sldId id="706" r:id="rId40"/>
    <p:sldId id="372" r:id="rId41"/>
    <p:sldId id="338" r:id="rId42"/>
    <p:sldId id="672" r:id="rId43"/>
    <p:sldId id="310" r:id="rId44"/>
    <p:sldId id="673" r:id="rId45"/>
    <p:sldId id="312" r:id="rId46"/>
    <p:sldId id="674" r:id="rId47"/>
    <p:sldId id="314" r:id="rId48"/>
    <p:sldId id="675" r:id="rId49"/>
    <p:sldId id="316" r:id="rId50"/>
    <p:sldId id="676" r:id="rId51"/>
    <p:sldId id="677" r:id="rId52"/>
    <p:sldId id="678" r:id="rId53"/>
    <p:sldId id="679" r:id="rId54"/>
    <p:sldId id="680" r:id="rId55"/>
    <p:sldId id="681" r:id="rId56"/>
    <p:sldId id="373" r:id="rId57"/>
    <p:sldId id="339" r:id="rId58"/>
    <p:sldId id="340" r:id="rId59"/>
    <p:sldId id="707" r:id="rId60"/>
    <p:sldId id="566" r:id="rId61"/>
    <p:sldId id="567" r:id="rId62"/>
    <p:sldId id="708" r:id="rId63"/>
    <p:sldId id="719" r:id="rId64"/>
    <p:sldId id="720" r:id="rId65"/>
    <p:sldId id="341" r:id="rId66"/>
    <p:sldId id="343" r:id="rId67"/>
    <p:sldId id="345" r:id="rId68"/>
    <p:sldId id="346" r:id="rId69"/>
    <p:sldId id="348" r:id="rId70"/>
    <p:sldId id="351" r:id="rId71"/>
    <p:sldId id="350" r:id="rId72"/>
    <p:sldId id="374" r:id="rId73"/>
    <p:sldId id="696" r:id="rId74"/>
    <p:sldId id="354" r:id="rId75"/>
    <p:sldId id="356" r:id="rId76"/>
    <p:sldId id="357" r:id="rId77"/>
    <p:sldId id="358" r:id="rId78"/>
    <p:sldId id="359" r:id="rId79"/>
    <p:sldId id="360" r:id="rId80"/>
    <p:sldId id="723" r:id="rId81"/>
    <p:sldId id="724" r:id="rId82"/>
    <p:sldId id="361" r:id="rId83"/>
    <p:sldId id="363" r:id="rId84"/>
    <p:sldId id="364" r:id="rId85"/>
    <p:sldId id="365" r:id="rId86"/>
    <p:sldId id="726" r:id="rId87"/>
    <p:sldId id="725" r:id="rId88"/>
    <p:sldId id="721" r:id="rId89"/>
    <p:sldId id="722" r:id="rId90"/>
    <p:sldId id="440" r:id="rId91"/>
    <p:sldId id="695" r:id="rId92"/>
    <p:sldId id="284" r:id="rId93"/>
    <p:sldId id="501" r:id="rId94"/>
    <p:sldId id="502" r:id="rId95"/>
    <p:sldId id="503" r:id="rId96"/>
    <p:sldId id="428" r:id="rId97"/>
    <p:sldId id="451" r:id="rId98"/>
    <p:sldId id="452" r:id="rId99"/>
    <p:sldId id="457" r:id="rId100"/>
    <p:sldId id="458" r:id="rId101"/>
    <p:sldId id="508" r:id="rId102"/>
    <p:sldId id="377" r:id="rId103"/>
    <p:sldId id="698" r:id="rId104"/>
    <p:sldId id="468" r:id="rId105"/>
    <p:sldId id="469" r:id="rId106"/>
    <p:sldId id="470" r:id="rId107"/>
    <p:sldId id="471" r:id="rId108"/>
    <p:sldId id="472" r:id="rId109"/>
    <p:sldId id="473" r:id="rId110"/>
    <p:sldId id="474" r:id="rId111"/>
    <p:sldId id="475" r:id="rId112"/>
    <p:sldId id="476" r:id="rId113"/>
    <p:sldId id="37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820D5-76F0-4170-964A-F84FEF4B524D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BE476-709A-4DF5-AD86-25EC44A1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53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8fd32eb22_1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f8fd32eb22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8fd32eb22_1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f8fd32eb22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8fd32eb22_1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f8fd32eb2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8fd32eb22_1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f8fd32eb22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8fd32eb22_1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f8fd32eb22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8fd32eb22_1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f8fd32eb22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8fd32eb22_1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f8fd32eb22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8fd32eb22_1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f8fd32eb22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8fd32eb22_1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f8fd32eb22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8fd32eb22_1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f8fd32eb22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8fd32eb22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f8fd32eb22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8fd32eb22_1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f8fd32eb22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8fd32eb22_1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f8fd32eb22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8fd32eb22_1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2f8fd32eb2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f8fd32eb22_1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2f8fd32eb22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8fd32eb22_1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2f8fd32eb22_1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8fd32eb22_1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f8fd32eb22_1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8fd32eb22_1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2f8fd32eb22_1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8fd32eb22_1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2f8fd32eb22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8fd32eb22_1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2f8fd32eb22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8fd32eb22_1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f8fd32eb22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8fd32eb22_1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2f8fd32eb22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8fd32eb22_1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f8fd32eb22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8fd32eb22_1_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f8fd32eb22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8fd32eb22_1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f8fd32eb22_1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8fd32eb22_1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f8fd32eb2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138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8fd32eb22_1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f8fd32eb2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0605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8fd32eb22_1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f8fd32eb2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698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8fd32eb22_1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f8fd32eb2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698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8fd32eb22_1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f8fd32eb2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909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8fd32eb22_1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f8fd32eb2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2933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BE476-709A-4DF5-AD86-25EC44A13D4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8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BE476-709A-4DF5-AD86-25EC44A13D4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29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8fd32eb22_1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f8fd32eb22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8fd32eb22_1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f8fd32eb22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8fd32eb22_1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f8fd32eb22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8fd32eb22_1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f8fd32eb22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8fd32eb22_1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f8fd32eb22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8fd32eb22_1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f8fd32eb22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7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3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1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2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1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6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9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1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1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3610-4789-4734-896A-9A81A3CF431E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F53D7-76FC-4CDB-B08C-8FDB21339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3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166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>
            <a:spLocks noGrp="1"/>
          </p:cNvSpPr>
          <p:nvPr>
            <p:ph type="title"/>
          </p:nvPr>
        </p:nvSpPr>
        <p:spPr>
          <a:xfrm>
            <a:off x="157162" y="142875"/>
            <a:ext cx="11858625" cy="6557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 Pulong Ug Sa Buhat, Ug Sa Wala Pagbuhat Sa Angayang Buhaton.</a:t>
            </a:r>
            <a:endParaRPr sz="10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454" y="115167"/>
            <a:ext cx="11858625" cy="6557963"/>
          </a:xfrm>
        </p:spPr>
        <p:txBody>
          <a:bodyPr anchor="ctr">
            <a:noAutofit/>
          </a:bodyPr>
          <a:lstStyle/>
          <a:p>
            <a:pPr algn="ctr"/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Aking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Dalangin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Oh,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Diyos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Tanggapin</a:t>
            </a:r>
            <a:b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Tanging Alay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Gamitin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45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29454" y="115167"/>
                <a:ext cx="11858625" cy="6557963"/>
              </a:xfrm>
            </p:spPr>
            <p:txBody>
              <a:bodyPr anchor="ctr">
                <a:noAutofit/>
              </a:bodyPr>
              <a:lstStyle/>
              <a:p>
                <a:pPr algn="ctr"/>
                <a:r>
                  <a:rPr lang="sv-SE" sz="1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(Ito Lamang, Ama, Wala Nang Iba Pa Aking Hinihiling)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sz="10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0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0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9454" y="115167"/>
                <a:ext cx="11858625" cy="6557963"/>
              </a:xfrm>
              <a:blipFill>
                <a:blip r:embed="rId2"/>
                <a:stretch>
                  <a:fillRect l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6738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2334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24840"/>
            <a:ext cx="3459480" cy="1139482"/>
          </a:xfrm>
          <a:solidFill>
            <a:schemeClr val="accent5">
              <a:lumMod val="75000"/>
            </a:schemeClr>
          </a:solidFill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 err="1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Katapusan</a:t>
            </a:r>
            <a:endParaRPr lang="en-US" sz="4800" b="1" dirty="0">
              <a:ln/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0520" y="1474762"/>
            <a:ext cx="11445240" cy="5047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Bag-</a:t>
            </a:r>
            <a:r>
              <a:rPr lang="en-US" sz="9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ong</a:t>
            </a:r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9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Huni</a:t>
            </a:r>
            <a:endParaRPr 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C90B16-85A8-4ABF-AE4B-4428844575ED}"/>
              </a:ext>
            </a:extLst>
          </p:cNvPr>
          <p:cNvGrpSpPr/>
          <p:nvPr/>
        </p:nvGrpSpPr>
        <p:grpSpPr>
          <a:xfrm>
            <a:off x="10412435" y="85577"/>
            <a:ext cx="1302434" cy="1486487"/>
            <a:chOff x="10412435" y="141848"/>
            <a:chExt cx="1302434" cy="1486487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A9B790CE-E005-4554-9A7E-C32D2A418401}"/>
                </a:ext>
              </a:extLst>
            </p:cNvPr>
            <p:cNvSpPr/>
            <p:nvPr/>
          </p:nvSpPr>
          <p:spPr>
            <a:xfrm>
              <a:off x="10412435" y="14184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2475A911-2A52-4FC8-8E04-CDB9A15D14C5}"/>
                </a:ext>
              </a:extLst>
            </p:cNvPr>
            <p:cNvSpPr/>
            <p:nvPr/>
          </p:nvSpPr>
          <p:spPr>
            <a:xfrm>
              <a:off x="10490980" y="3833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21B6D46E-A90D-48D3-8EC5-F84639F836D5}"/>
                </a:ext>
              </a:extLst>
            </p:cNvPr>
            <p:cNvSpPr/>
            <p:nvPr/>
          </p:nvSpPr>
          <p:spPr>
            <a:xfrm>
              <a:off x="10643380" y="5357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FC7D1BA6-6EE0-4B43-9373-12518A492E3D}"/>
                </a:ext>
              </a:extLst>
            </p:cNvPr>
            <p:cNvSpPr/>
            <p:nvPr/>
          </p:nvSpPr>
          <p:spPr>
            <a:xfrm>
              <a:off x="10795780" y="6881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1522C063-B0BD-4942-9D89-01D188FD7EC6}"/>
                </a:ext>
              </a:extLst>
            </p:cNvPr>
            <p:cNvSpPr/>
            <p:nvPr/>
          </p:nvSpPr>
          <p:spPr>
            <a:xfrm>
              <a:off x="10948180" y="8405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529A0F-BC28-4261-AE02-DEC9E73D5AB1}"/>
              </a:ext>
            </a:extLst>
          </p:cNvPr>
          <p:cNvGrpSpPr/>
          <p:nvPr/>
        </p:nvGrpSpPr>
        <p:grpSpPr>
          <a:xfrm>
            <a:off x="2829955" y="5681585"/>
            <a:ext cx="6407832" cy="790723"/>
            <a:chOff x="2829955" y="5737856"/>
            <a:chExt cx="6407832" cy="790723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F2AF4F5B-3455-49E7-8B07-A4774906D342}"/>
                </a:ext>
              </a:extLst>
            </p:cNvPr>
            <p:cNvSpPr/>
            <p:nvPr/>
          </p:nvSpPr>
          <p:spPr>
            <a:xfrm>
              <a:off x="2829955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CCB78AB6-ABE2-4AD7-972C-8AC534BABAAF}"/>
                </a:ext>
              </a:extLst>
            </p:cNvPr>
            <p:cNvSpPr/>
            <p:nvPr/>
          </p:nvSpPr>
          <p:spPr>
            <a:xfrm>
              <a:off x="3642364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40C0C2E3-A7C0-4DD2-98C0-1574D316E7F0}"/>
                </a:ext>
              </a:extLst>
            </p:cNvPr>
            <p:cNvSpPr/>
            <p:nvPr/>
          </p:nvSpPr>
          <p:spPr>
            <a:xfrm>
              <a:off x="4440705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CF3E6662-6AA8-4FA0-8AED-4CE84CCB15A7}"/>
                </a:ext>
              </a:extLst>
            </p:cNvPr>
            <p:cNvSpPr/>
            <p:nvPr/>
          </p:nvSpPr>
          <p:spPr>
            <a:xfrm>
              <a:off x="5253114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972723A5-7C45-4BC7-AE1A-69A2C216CC4D}"/>
                </a:ext>
              </a:extLst>
            </p:cNvPr>
            <p:cNvSpPr/>
            <p:nvPr/>
          </p:nvSpPr>
          <p:spPr>
            <a:xfrm>
              <a:off x="6047939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FACEA0AD-06DF-4A78-A852-9C17031879DF}"/>
                </a:ext>
              </a:extLst>
            </p:cNvPr>
            <p:cNvSpPr/>
            <p:nvPr/>
          </p:nvSpPr>
          <p:spPr>
            <a:xfrm>
              <a:off x="6846280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556FEC17-A018-42B7-AF7C-8E7980046A97}"/>
                </a:ext>
              </a:extLst>
            </p:cNvPr>
            <p:cNvSpPr/>
            <p:nvPr/>
          </p:nvSpPr>
          <p:spPr>
            <a:xfrm>
              <a:off x="7658689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C9980C86-3058-4A98-B036-E60A76B58C9C}"/>
                </a:ext>
              </a:extLst>
            </p:cNvPr>
            <p:cNvSpPr/>
            <p:nvPr/>
          </p:nvSpPr>
          <p:spPr>
            <a:xfrm>
              <a:off x="8471098" y="5737856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9450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ctr">
            <a:normAutofit/>
          </a:bodyPr>
          <a:lstStyle/>
          <a:p>
            <a:pPr algn="ctr"/>
            <a:r>
              <a:rPr lang="da-DK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Bag-ong Huni Sa Kinabuhi</a:t>
            </a:r>
            <a:br>
              <a:rPr lang="da-DK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Bag-ong Huni Bag-ong Mithi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037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ctr">
            <a:normAutofit/>
          </a:bodyPr>
          <a:lstStyle/>
          <a:p>
            <a:pPr algn="ctr"/>
            <a: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Bag-ong Awit Sa Kasing-kasing</a:t>
            </a:r>
            <a:b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Paglaun Magapabilin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50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84820"/>
            <a:ext cx="11858625" cy="6557963"/>
          </a:xfrm>
        </p:spPr>
        <p:txBody>
          <a:bodyPr anchor="ctr">
            <a:normAutofit/>
          </a:bodyPr>
          <a:lstStyle/>
          <a:p>
            <a:pPr algn="ctr"/>
            <a:r>
              <a:rPr lang="pl-PL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Balik Tan-aw Sa Nangagi</a:t>
            </a:r>
            <a:br>
              <a:rPr lang="pl-PL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Pamalandong Sa Kinabuhi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1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727836"/>
            <a:ext cx="11858625" cy="6557963"/>
          </a:xfrm>
        </p:spPr>
        <p:txBody>
          <a:bodyPr anchor="t">
            <a:normAutofit/>
          </a:bodyPr>
          <a:lstStyle/>
          <a:p>
            <a:pPr algn="ctr"/>
            <a:r>
              <a:rPr lang="fi-FI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Pasalamat Sa Kaayo</a:t>
            </a:r>
            <a:br>
              <a:rPr lang="fi-FI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i-FI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Pasalamat Sa Ginoo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07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ctr">
            <a:normAutofit/>
          </a:bodyPr>
          <a:lstStyle/>
          <a:p>
            <a:pPr algn="ctr"/>
            <a:r>
              <a:rPr lang="da-DK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Bag-ong Huni Sa Kinabuhi</a:t>
            </a:r>
            <a:br>
              <a:rPr lang="da-DK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Bag-ong Huni Bag-ong Mithi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968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ctr">
            <a:normAutofit/>
          </a:bodyPr>
          <a:lstStyle/>
          <a:p>
            <a:pPr algn="ctr"/>
            <a:r>
              <a:rPr lang="pl-PL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Lantaw Ngadto Sa Kaugmaon</a:t>
            </a:r>
            <a:br>
              <a:rPr lang="pl-PL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Kadasig Nagapadayon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1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>
            <a:spLocks noGrp="1"/>
          </p:cNvSpPr>
          <p:nvPr>
            <p:ph type="title"/>
          </p:nvPr>
        </p:nvSpPr>
        <p:spPr>
          <a:xfrm>
            <a:off x="157162" y="142875"/>
            <a:ext cx="11858625" cy="6557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6800"/>
            </a:pPr>
            <a:r>
              <a:rPr lang="en" sz="9066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Kay Akong Sala, </a:t>
            </a:r>
            <a:r>
              <a:rPr lang="en-US" sz="9066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Akong</a:t>
            </a:r>
            <a:r>
              <a:rPr lang="en-US" sz="9066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Sala,</a:t>
            </a:r>
            <a:r>
              <a:rPr lang="en" sz="9066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Akong Dakong Sala. Busa Nangamuyo Ako Kang Santa Maria, Kanunayng Birhen, </a:t>
            </a:r>
            <a:endParaRPr sz="9066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ctr">
            <a:normAutofit/>
          </a:bodyPr>
          <a:lstStyle/>
          <a:p>
            <a:pPr algn="ctr"/>
            <a:r>
              <a:rPr lang="da-DK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Bag-ong Huni Sa Kinabuhi</a:t>
            </a:r>
            <a:br>
              <a:rPr lang="da-DK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Bag-ong Huni Bag-ong Mithi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474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ctr">
            <a:normAutofit/>
          </a:bodyPr>
          <a:lstStyle/>
          <a:p>
            <a:pPr algn="ctr"/>
            <a: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Lantaw Ngadto Sa Kaugmaon</a:t>
            </a:r>
            <a:b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Kadasig Nagapadayon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580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ctr">
            <a:normAutofit/>
          </a:bodyPr>
          <a:lstStyle/>
          <a:p>
            <a:pPr algn="ctr"/>
            <a: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Kadasig Magapadayon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202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24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126682" y="137073"/>
            <a:ext cx="11858625" cy="6557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 Tanang Mga Anghel Ug Mga Santos, Ug Kaninyo Mga Igsoon, 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>
            <a:spLocks noGrp="1"/>
          </p:cNvSpPr>
          <p:nvPr>
            <p:ph type="title"/>
          </p:nvPr>
        </p:nvSpPr>
        <p:spPr>
          <a:xfrm>
            <a:off x="172402" y="121833"/>
            <a:ext cx="11858625" cy="6557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Aron Inyo Akong I-</a:t>
            </a:r>
            <a:r>
              <a:rPr lang="en-US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mpo Sa Ginoo Nga Atong Dios.</a:t>
            </a:r>
            <a:endParaRPr sz="10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68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24840"/>
            <a:ext cx="3459480" cy="1139482"/>
          </a:xfrm>
          <a:solidFill>
            <a:schemeClr val="accent5">
              <a:lumMod val="75000"/>
            </a:schemeClr>
          </a:solidFill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Kyrie</a:t>
            </a:r>
          </a:p>
        </p:txBody>
      </p:sp>
      <p:sp>
        <p:nvSpPr>
          <p:cNvPr id="3" name="Rectangle 2"/>
          <p:cNvSpPr/>
          <p:nvPr/>
        </p:nvSpPr>
        <p:spPr>
          <a:xfrm>
            <a:off x="350520" y="1474762"/>
            <a:ext cx="11445240" cy="5047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Ginoo</a:t>
            </a:r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9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Ginoo</a:t>
            </a:r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9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Kaloy</a:t>
            </a:r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-I Kami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4494D-58FB-413B-A040-32181A1F0393}"/>
              </a:ext>
            </a:extLst>
          </p:cNvPr>
          <p:cNvGrpSpPr/>
          <p:nvPr/>
        </p:nvGrpSpPr>
        <p:grpSpPr>
          <a:xfrm>
            <a:off x="10412435" y="85577"/>
            <a:ext cx="1302434" cy="1486487"/>
            <a:chOff x="10412435" y="141848"/>
            <a:chExt cx="1302434" cy="1486487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4AF0534E-EC37-4928-9655-C1180348FB24}"/>
                </a:ext>
              </a:extLst>
            </p:cNvPr>
            <p:cNvSpPr/>
            <p:nvPr/>
          </p:nvSpPr>
          <p:spPr>
            <a:xfrm>
              <a:off x="10412435" y="14184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27A770EC-384A-442D-9815-0A40EBC93896}"/>
                </a:ext>
              </a:extLst>
            </p:cNvPr>
            <p:cNvSpPr/>
            <p:nvPr/>
          </p:nvSpPr>
          <p:spPr>
            <a:xfrm>
              <a:off x="10490980" y="3833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78A52422-DFE4-49CF-86D5-1DBDFBD5310F}"/>
                </a:ext>
              </a:extLst>
            </p:cNvPr>
            <p:cNvSpPr/>
            <p:nvPr/>
          </p:nvSpPr>
          <p:spPr>
            <a:xfrm>
              <a:off x="10643380" y="5357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90BD7ECE-5567-4273-804F-A4F3C7C8CF26}"/>
                </a:ext>
              </a:extLst>
            </p:cNvPr>
            <p:cNvSpPr/>
            <p:nvPr/>
          </p:nvSpPr>
          <p:spPr>
            <a:xfrm>
              <a:off x="10795780" y="6881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55C0A7E2-7457-4B5C-8075-7FDA66202962}"/>
                </a:ext>
              </a:extLst>
            </p:cNvPr>
            <p:cNvSpPr/>
            <p:nvPr/>
          </p:nvSpPr>
          <p:spPr>
            <a:xfrm>
              <a:off x="10948180" y="8405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2DD3D3-0F41-4FE7-8847-974A274E9E2F}"/>
              </a:ext>
            </a:extLst>
          </p:cNvPr>
          <p:cNvGrpSpPr/>
          <p:nvPr/>
        </p:nvGrpSpPr>
        <p:grpSpPr>
          <a:xfrm>
            <a:off x="2829955" y="5681585"/>
            <a:ext cx="6407832" cy="790723"/>
            <a:chOff x="2829955" y="5737856"/>
            <a:chExt cx="6407832" cy="790723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3C6EF77F-430D-4B53-9FEC-457F91F4ECC3}"/>
                </a:ext>
              </a:extLst>
            </p:cNvPr>
            <p:cNvSpPr/>
            <p:nvPr/>
          </p:nvSpPr>
          <p:spPr>
            <a:xfrm>
              <a:off x="2829955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6D0CBCFF-D777-4BF4-836C-C618C050C846}"/>
                </a:ext>
              </a:extLst>
            </p:cNvPr>
            <p:cNvSpPr/>
            <p:nvPr/>
          </p:nvSpPr>
          <p:spPr>
            <a:xfrm>
              <a:off x="3642364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36CA4ADE-200D-45B2-9354-0CCAE0FB4E7A}"/>
                </a:ext>
              </a:extLst>
            </p:cNvPr>
            <p:cNvSpPr/>
            <p:nvPr/>
          </p:nvSpPr>
          <p:spPr>
            <a:xfrm>
              <a:off x="4440705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D361925E-76CE-4C70-815C-0F8438958269}"/>
                </a:ext>
              </a:extLst>
            </p:cNvPr>
            <p:cNvSpPr/>
            <p:nvPr/>
          </p:nvSpPr>
          <p:spPr>
            <a:xfrm>
              <a:off x="5253114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8B79D3F3-EA33-4B2D-A7D3-D13CE8C5D19F}"/>
                </a:ext>
              </a:extLst>
            </p:cNvPr>
            <p:cNvSpPr/>
            <p:nvPr/>
          </p:nvSpPr>
          <p:spPr>
            <a:xfrm>
              <a:off x="6047939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0E45E2BF-40F3-4158-A724-621668A09E16}"/>
                </a:ext>
              </a:extLst>
            </p:cNvPr>
            <p:cNvSpPr/>
            <p:nvPr/>
          </p:nvSpPr>
          <p:spPr>
            <a:xfrm>
              <a:off x="6846280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3F161F0C-78C8-4D91-8A1E-BE2B6B47E103}"/>
                </a:ext>
              </a:extLst>
            </p:cNvPr>
            <p:cNvSpPr/>
            <p:nvPr/>
          </p:nvSpPr>
          <p:spPr>
            <a:xfrm>
              <a:off x="7658689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9EA64091-FFB5-4E84-A362-73E18CE9556E}"/>
                </a:ext>
              </a:extLst>
            </p:cNvPr>
            <p:cNvSpPr/>
            <p:nvPr/>
          </p:nvSpPr>
          <p:spPr>
            <a:xfrm>
              <a:off x="8471098" y="5737856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89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</a:rPr>
              <a:t>Ginoo</a:t>
            </a:r>
            <a:r>
              <a:rPr lang="en-US" sz="9600" b="1" dirty="0">
                <a:solidFill>
                  <a:schemeClr val="bg1"/>
                </a:solidFill>
              </a:rPr>
              <a:t>, </a:t>
            </a:r>
            <a:r>
              <a:rPr lang="en-US" sz="9600" b="1" dirty="0" err="1">
                <a:solidFill>
                  <a:schemeClr val="bg1"/>
                </a:solidFill>
              </a:rPr>
              <a:t>Ginoo</a:t>
            </a:r>
            <a:r>
              <a:rPr lang="en-US" sz="9600" b="1" dirty="0">
                <a:solidFill>
                  <a:schemeClr val="bg1"/>
                </a:solidFill>
              </a:rPr>
              <a:t>, </a:t>
            </a:r>
            <a:r>
              <a:rPr lang="en-US" sz="9600" b="1" dirty="0" err="1">
                <a:solidFill>
                  <a:schemeClr val="bg1"/>
                </a:solidFill>
              </a:rPr>
              <a:t>Kaloy-i</a:t>
            </a:r>
            <a:r>
              <a:rPr lang="en-US" sz="9600" b="1" dirty="0">
                <a:solidFill>
                  <a:schemeClr val="bg1"/>
                </a:solidFill>
              </a:rPr>
              <a:t> Kami, </a:t>
            </a:r>
            <a:r>
              <a:rPr lang="en-US" sz="9600" b="1" dirty="0" err="1">
                <a:solidFill>
                  <a:schemeClr val="bg1"/>
                </a:solidFill>
              </a:rPr>
              <a:t>Kristo</a:t>
            </a:r>
            <a:r>
              <a:rPr lang="en-US" sz="9600" b="1" dirty="0">
                <a:solidFill>
                  <a:schemeClr val="bg1"/>
                </a:solidFill>
              </a:rPr>
              <a:t>, </a:t>
            </a:r>
            <a:r>
              <a:rPr lang="en-US" sz="9600" b="1" dirty="0" err="1">
                <a:solidFill>
                  <a:schemeClr val="bg1"/>
                </a:solidFill>
              </a:rPr>
              <a:t>Kristo</a:t>
            </a:r>
            <a:r>
              <a:rPr lang="en-US" sz="9600" b="1" dirty="0">
                <a:solidFill>
                  <a:schemeClr val="bg1"/>
                </a:solidFill>
              </a:rPr>
              <a:t>, </a:t>
            </a:r>
            <a:r>
              <a:rPr lang="en-US" sz="9600" b="1" dirty="0" err="1">
                <a:solidFill>
                  <a:schemeClr val="bg1"/>
                </a:solidFill>
              </a:rPr>
              <a:t>Kaloy-i</a:t>
            </a:r>
            <a:r>
              <a:rPr lang="en-US" sz="9600" b="1" dirty="0">
                <a:solidFill>
                  <a:schemeClr val="bg1"/>
                </a:solidFill>
              </a:rPr>
              <a:t> Kami, </a:t>
            </a:r>
            <a:r>
              <a:rPr lang="en-US" sz="9600" b="1" dirty="0" err="1">
                <a:solidFill>
                  <a:schemeClr val="bg1"/>
                </a:solidFill>
              </a:rPr>
              <a:t>Ginoo</a:t>
            </a:r>
            <a:r>
              <a:rPr lang="en-US" sz="9600" b="1" dirty="0">
                <a:solidFill>
                  <a:schemeClr val="bg1"/>
                </a:solidFill>
              </a:rPr>
              <a:t>, </a:t>
            </a:r>
            <a:r>
              <a:rPr lang="en-US" sz="9600" b="1" dirty="0" err="1">
                <a:solidFill>
                  <a:schemeClr val="bg1"/>
                </a:solidFill>
              </a:rPr>
              <a:t>Ginoo</a:t>
            </a:r>
            <a:r>
              <a:rPr lang="en-US" sz="9600" b="1" dirty="0">
                <a:solidFill>
                  <a:schemeClr val="bg1"/>
                </a:solidFill>
              </a:rPr>
              <a:t>, </a:t>
            </a:r>
            <a:r>
              <a:rPr lang="en-US" sz="9600" b="1" dirty="0" err="1">
                <a:solidFill>
                  <a:schemeClr val="bg1"/>
                </a:solidFill>
              </a:rPr>
              <a:t>Kaloy-i</a:t>
            </a:r>
            <a:r>
              <a:rPr lang="en-US" sz="9600" b="1" dirty="0">
                <a:solidFill>
                  <a:schemeClr val="bg1"/>
                </a:solidFill>
              </a:rPr>
              <a:t> Kami,</a:t>
            </a:r>
          </a:p>
        </p:txBody>
      </p:sp>
    </p:spTree>
    <p:extLst>
      <p:ext uri="{BB962C8B-B14F-4D97-AF65-F5344CB8AC3E}">
        <p14:creationId xmlns:p14="http://schemas.microsoft.com/office/powerpoint/2010/main" val="214268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6688" y="150019"/>
            <a:ext cx="11858625" cy="6557963"/>
          </a:xfrm>
        </p:spPr>
        <p:txBody>
          <a:bodyPr anchor="ctr">
            <a:noAutofit/>
          </a:bodyPr>
          <a:lstStyle/>
          <a:p>
            <a:pPr algn="ctr"/>
            <a:r>
              <a:rPr lang="fi-FI" sz="10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Kaming Makasasala Nagalaum Sa Kinabuhing Dayon</a:t>
            </a:r>
            <a:endParaRPr lang="en-US" sz="10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3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89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4629" y="2177177"/>
            <a:ext cx="6828692" cy="2532820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>
                <a:latin typeface="Arial" panose="020B0604020202020204" pitchFamily="34" charset="0"/>
                <a:cs typeface="Arial" panose="020B0604020202020204" pitchFamily="34" charset="0"/>
              </a:rPr>
              <a:t>Awit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latin typeface="Arial" panose="020B0604020202020204" pitchFamily="34" charset="0"/>
                <a:cs typeface="Arial" panose="020B0604020202020204" pitchFamily="34" charset="0"/>
              </a:rPr>
              <a:t>himaya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93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24840"/>
            <a:ext cx="3459480" cy="1139482"/>
          </a:xfrm>
          <a:solidFill>
            <a:schemeClr val="accent5">
              <a:lumMod val="75000"/>
            </a:schemeClr>
          </a:solidFill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PASIUNA</a:t>
            </a:r>
          </a:p>
        </p:txBody>
      </p:sp>
      <p:sp>
        <p:nvSpPr>
          <p:cNvPr id="3" name="Rectangle 2"/>
          <p:cNvSpPr/>
          <p:nvPr/>
        </p:nvSpPr>
        <p:spPr>
          <a:xfrm>
            <a:off x="350520" y="1179337"/>
            <a:ext cx="11445240" cy="5047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You Are The Voice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EF4037-A5BB-49B2-85CA-A54A26A7AB09}"/>
              </a:ext>
            </a:extLst>
          </p:cNvPr>
          <p:cNvGrpSpPr/>
          <p:nvPr/>
        </p:nvGrpSpPr>
        <p:grpSpPr>
          <a:xfrm>
            <a:off x="10412435" y="141848"/>
            <a:ext cx="1302434" cy="1486487"/>
            <a:chOff x="10412435" y="141848"/>
            <a:chExt cx="1302434" cy="1486487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DBB65D3F-3578-4F18-A8E1-FDEF8E6E5441}"/>
                </a:ext>
              </a:extLst>
            </p:cNvPr>
            <p:cNvSpPr/>
            <p:nvPr/>
          </p:nvSpPr>
          <p:spPr>
            <a:xfrm>
              <a:off x="10412435" y="14184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1611C55B-8190-4F2A-8EE7-4CC9435C92D5}"/>
                </a:ext>
              </a:extLst>
            </p:cNvPr>
            <p:cNvSpPr/>
            <p:nvPr/>
          </p:nvSpPr>
          <p:spPr>
            <a:xfrm>
              <a:off x="10490980" y="3833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3A2E3910-F03E-4E46-BB42-45989EEE532E}"/>
                </a:ext>
              </a:extLst>
            </p:cNvPr>
            <p:cNvSpPr/>
            <p:nvPr/>
          </p:nvSpPr>
          <p:spPr>
            <a:xfrm>
              <a:off x="10643380" y="5357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A59C604E-503D-4009-B4CC-2CDE00E9E9B2}"/>
                </a:ext>
              </a:extLst>
            </p:cNvPr>
            <p:cNvSpPr/>
            <p:nvPr/>
          </p:nvSpPr>
          <p:spPr>
            <a:xfrm>
              <a:off x="10795780" y="6881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0EF2EF7D-8D2C-457D-BF66-C9F7A544EC8A}"/>
                </a:ext>
              </a:extLst>
            </p:cNvPr>
            <p:cNvSpPr/>
            <p:nvPr/>
          </p:nvSpPr>
          <p:spPr>
            <a:xfrm>
              <a:off x="10948180" y="8405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C82477-770F-42C1-BB10-6C58E775A1A2}"/>
              </a:ext>
            </a:extLst>
          </p:cNvPr>
          <p:cNvGrpSpPr/>
          <p:nvPr/>
        </p:nvGrpSpPr>
        <p:grpSpPr>
          <a:xfrm>
            <a:off x="2829955" y="5737856"/>
            <a:ext cx="6407832" cy="790723"/>
            <a:chOff x="2829955" y="5737856"/>
            <a:chExt cx="6407832" cy="790723"/>
          </a:xfrm>
        </p:grpSpPr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12E2AA2F-CBCF-4E59-B766-C360B0707CBE}"/>
                </a:ext>
              </a:extLst>
            </p:cNvPr>
            <p:cNvSpPr/>
            <p:nvPr/>
          </p:nvSpPr>
          <p:spPr>
            <a:xfrm>
              <a:off x="2829955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EC916B66-F66D-44B1-BF54-4FB634F8A683}"/>
                </a:ext>
              </a:extLst>
            </p:cNvPr>
            <p:cNvSpPr/>
            <p:nvPr/>
          </p:nvSpPr>
          <p:spPr>
            <a:xfrm>
              <a:off x="3642364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A54F3E97-ECE7-46E8-83C3-E77C8D256887}"/>
                </a:ext>
              </a:extLst>
            </p:cNvPr>
            <p:cNvSpPr/>
            <p:nvPr/>
          </p:nvSpPr>
          <p:spPr>
            <a:xfrm>
              <a:off x="4440705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EAA3756-CD76-46D5-8F6D-894ACA7E8A24}"/>
                </a:ext>
              </a:extLst>
            </p:cNvPr>
            <p:cNvSpPr/>
            <p:nvPr/>
          </p:nvSpPr>
          <p:spPr>
            <a:xfrm>
              <a:off x="5253114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6824FF35-0970-4A21-814F-9978CD1B58B4}"/>
                </a:ext>
              </a:extLst>
            </p:cNvPr>
            <p:cNvSpPr/>
            <p:nvPr/>
          </p:nvSpPr>
          <p:spPr>
            <a:xfrm>
              <a:off x="6047939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AA14F610-81D3-4657-8AA7-7A8F12FAFCF7}"/>
                </a:ext>
              </a:extLst>
            </p:cNvPr>
            <p:cNvSpPr/>
            <p:nvPr/>
          </p:nvSpPr>
          <p:spPr>
            <a:xfrm>
              <a:off x="6846280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3DAEF6A0-9929-4393-92D1-F0913CED59A6}"/>
                </a:ext>
              </a:extLst>
            </p:cNvPr>
            <p:cNvSpPr/>
            <p:nvPr/>
          </p:nvSpPr>
          <p:spPr>
            <a:xfrm>
              <a:off x="7658689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E0A68DA5-6013-4F44-9997-50B7A7A37240}"/>
                </a:ext>
              </a:extLst>
            </p:cNvPr>
            <p:cNvSpPr/>
            <p:nvPr/>
          </p:nvSpPr>
          <p:spPr>
            <a:xfrm>
              <a:off x="8471098" y="5737856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7CB33C-25CC-4680-9E9E-35031700E577}"/>
              </a:ext>
            </a:extLst>
          </p:cNvPr>
          <p:cNvGrpSpPr/>
          <p:nvPr/>
        </p:nvGrpSpPr>
        <p:grpSpPr>
          <a:xfrm>
            <a:off x="10412435" y="85577"/>
            <a:ext cx="1302434" cy="1486487"/>
            <a:chOff x="10412435" y="141848"/>
            <a:chExt cx="1302434" cy="1486487"/>
          </a:xfrm>
        </p:grpSpPr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C2338D19-E05E-42DD-ABCA-BDCC0E2FFA2C}"/>
                </a:ext>
              </a:extLst>
            </p:cNvPr>
            <p:cNvSpPr/>
            <p:nvPr/>
          </p:nvSpPr>
          <p:spPr>
            <a:xfrm>
              <a:off x="10412435" y="14184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ame 20">
              <a:extLst>
                <a:ext uri="{FF2B5EF4-FFF2-40B4-BE49-F238E27FC236}">
                  <a16:creationId xmlns:a16="http://schemas.microsoft.com/office/drawing/2014/main" id="{10ED7F03-21B6-4B7C-BB6A-AC091FBAE12E}"/>
                </a:ext>
              </a:extLst>
            </p:cNvPr>
            <p:cNvSpPr/>
            <p:nvPr/>
          </p:nvSpPr>
          <p:spPr>
            <a:xfrm>
              <a:off x="10490980" y="3833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ame 21">
              <a:extLst>
                <a:ext uri="{FF2B5EF4-FFF2-40B4-BE49-F238E27FC236}">
                  <a16:creationId xmlns:a16="http://schemas.microsoft.com/office/drawing/2014/main" id="{C0622665-C831-4101-96C4-A313260A149F}"/>
                </a:ext>
              </a:extLst>
            </p:cNvPr>
            <p:cNvSpPr/>
            <p:nvPr/>
          </p:nvSpPr>
          <p:spPr>
            <a:xfrm>
              <a:off x="10643380" y="5357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ame 22">
              <a:extLst>
                <a:ext uri="{FF2B5EF4-FFF2-40B4-BE49-F238E27FC236}">
                  <a16:creationId xmlns:a16="http://schemas.microsoft.com/office/drawing/2014/main" id="{C027A6B2-5E99-4F34-B9EF-F6C8AA7B7173}"/>
                </a:ext>
              </a:extLst>
            </p:cNvPr>
            <p:cNvSpPr/>
            <p:nvPr/>
          </p:nvSpPr>
          <p:spPr>
            <a:xfrm>
              <a:off x="10795780" y="6881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rame 23">
              <a:extLst>
                <a:ext uri="{FF2B5EF4-FFF2-40B4-BE49-F238E27FC236}">
                  <a16:creationId xmlns:a16="http://schemas.microsoft.com/office/drawing/2014/main" id="{78AE9222-EBA2-4EA5-8F1F-983BF5DAB3AA}"/>
                </a:ext>
              </a:extLst>
            </p:cNvPr>
            <p:cNvSpPr/>
            <p:nvPr/>
          </p:nvSpPr>
          <p:spPr>
            <a:xfrm>
              <a:off x="10948180" y="8405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225AB5-BD85-4913-A3CE-A84C5ECC7261}"/>
              </a:ext>
            </a:extLst>
          </p:cNvPr>
          <p:cNvGrpSpPr/>
          <p:nvPr/>
        </p:nvGrpSpPr>
        <p:grpSpPr>
          <a:xfrm>
            <a:off x="2829955" y="5681585"/>
            <a:ext cx="6407832" cy="790723"/>
            <a:chOff x="2829955" y="5737856"/>
            <a:chExt cx="6407832" cy="790723"/>
          </a:xfrm>
        </p:grpSpPr>
        <p:sp>
          <p:nvSpPr>
            <p:cNvPr id="26" name="Frame 25">
              <a:extLst>
                <a:ext uri="{FF2B5EF4-FFF2-40B4-BE49-F238E27FC236}">
                  <a16:creationId xmlns:a16="http://schemas.microsoft.com/office/drawing/2014/main" id="{0A8A0F19-DF27-492C-B292-C1107765E8A4}"/>
                </a:ext>
              </a:extLst>
            </p:cNvPr>
            <p:cNvSpPr/>
            <p:nvPr/>
          </p:nvSpPr>
          <p:spPr>
            <a:xfrm>
              <a:off x="2829955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D35C5EF4-19DA-4CBE-92AF-A7AC53065987}"/>
                </a:ext>
              </a:extLst>
            </p:cNvPr>
            <p:cNvSpPr/>
            <p:nvPr/>
          </p:nvSpPr>
          <p:spPr>
            <a:xfrm>
              <a:off x="3642364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rame 27">
              <a:extLst>
                <a:ext uri="{FF2B5EF4-FFF2-40B4-BE49-F238E27FC236}">
                  <a16:creationId xmlns:a16="http://schemas.microsoft.com/office/drawing/2014/main" id="{D7C958AC-08BD-413C-9FCC-FE90374D701B}"/>
                </a:ext>
              </a:extLst>
            </p:cNvPr>
            <p:cNvSpPr/>
            <p:nvPr/>
          </p:nvSpPr>
          <p:spPr>
            <a:xfrm>
              <a:off x="4440705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ame 28">
              <a:extLst>
                <a:ext uri="{FF2B5EF4-FFF2-40B4-BE49-F238E27FC236}">
                  <a16:creationId xmlns:a16="http://schemas.microsoft.com/office/drawing/2014/main" id="{D715B059-D471-4862-8D8C-7D3FE1DA9C84}"/>
                </a:ext>
              </a:extLst>
            </p:cNvPr>
            <p:cNvSpPr/>
            <p:nvPr/>
          </p:nvSpPr>
          <p:spPr>
            <a:xfrm>
              <a:off x="5253114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F33C5261-E253-4567-8061-9AA29FEC59AA}"/>
                </a:ext>
              </a:extLst>
            </p:cNvPr>
            <p:cNvSpPr/>
            <p:nvPr/>
          </p:nvSpPr>
          <p:spPr>
            <a:xfrm>
              <a:off x="6047939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ame 30">
              <a:extLst>
                <a:ext uri="{FF2B5EF4-FFF2-40B4-BE49-F238E27FC236}">
                  <a16:creationId xmlns:a16="http://schemas.microsoft.com/office/drawing/2014/main" id="{FCCAE35C-6DED-4A20-97D7-355D674E7F06}"/>
                </a:ext>
              </a:extLst>
            </p:cNvPr>
            <p:cNvSpPr/>
            <p:nvPr/>
          </p:nvSpPr>
          <p:spPr>
            <a:xfrm>
              <a:off x="6846280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ame 31">
              <a:extLst>
                <a:ext uri="{FF2B5EF4-FFF2-40B4-BE49-F238E27FC236}">
                  <a16:creationId xmlns:a16="http://schemas.microsoft.com/office/drawing/2014/main" id="{7530BA3B-7C6E-4F32-8040-5FA36F42B330}"/>
                </a:ext>
              </a:extLst>
            </p:cNvPr>
            <p:cNvSpPr/>
            <p:nvPr/>
          </p:nvSpPr>
          <p:spPr>
            <a:xfrm>
              <a:off x="7658689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ame 32">
              <a:extLst>
                <a:ext uri="{FF2B5EF4-FFF2-40B4-BE49-F238E27FC236}">
                  <a16:creationId xmlns:a16="http://schemas.microsoft.com/office/drawing/2014/main" id="{39EA4A20-453A-4D0F-B08C-BA02A1826CB8}"/>
                </a:ext>
              </a:extLst>
            </p:cNvPr>
            <p:cNvSpPr/>
            <p:nvPr/>
          </p:nvSpPr>
          <p:spPr>
            <a:xfrm>
              <a:off x="8471098" y="5737856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32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6"/>
          <p:cNvSpPr txBox="1">
            <a:spLocks noGrp="1"/>
          </p:cNvSpPr>
          <p:nvPr>
            <p:ph type="title"/>
          </p:nvPr>
        </p:nvSpPr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Kadait Sa Iyang Mga Tawo Dinhi Sa Yuta Ginoong Dios, Langitnong Hari,</a:t>
            </a:r>
            <a:endParaRPr sz="10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 txBox="1">
            <a:spLocks noGrp="1"/>
          </p:cNvSpPr>
          <p:nvPr>
            <p:ph type="title"/>
          </p:nvPr>
        </p:nvSpPr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000"/>
            </a:pPr>
            <a:r>
              <a:rPr lang="en" sz="9333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Dios Amahan Makagagahum Sa Tanan, Nagasimba Kami Kanimo, Nagapasalamat Kami Kanimo</a:t>
            </a:r>
            <a:endParaRPr sz="9333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 txBox="1">
            <a:spLocks noGrp="1"/>
          </p:cNvSpPr>
          <p:nvPr>
            <p:ph type="title"/>
          </p:nvPr>
        </p:nvSpPr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Nagadayeg Kami Kanimo Tungod Sa Imong Himaya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9"/>
          <p:cNvSpPr txBox="1">
            <a:spLocks noGrp="1"/>
          </p:cNvSpPr>
          <p:nvPr>
            <p:ph type="title"/>
          </p:nvPr>
        </p:nvSpPr>
        <p:spPr>
          <a:xfrm>
            <a:off x="198120" y="137162"/>
            <a:ext cx="11734800" cy="65074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Himaya Sa Dios Didto Sa La-a-ngit, Ginoong Jesu-kristo, Bugtong Anak Sa Amahan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>
            <a:spLocks noGrp="1"/>
          </p:cNvSpPr>
          <p:nvPr>
            <p:ph type="title"/>
          </p:nvPr>
        </p:nvSpPr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Ginoong Dios, Kordero Sa Dios, Ikaw Nagawagtang Sa Sala Sa Kalibutan, Kaloy-i Kami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 Nagalingkod Sa Tuo Sa Amahan, Dawata Ang Among Pangamuyo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2"/>
          <p:cNvSpPr txBox="1">
            <a:spLocks noGrp="1"/>
          </p:cNvSpPr>
          <p:nvPr>
            <p:ph type="title"/>
          </p:nvPr>
        </p:nvSpPr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Himaya Sa Dios Didto Sa La-a-ngit, Kay Ikaw Lamang Ang Santos, Ikaw Lamang Ang Ginoo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081163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 Lamang Ang Labing Halangdon, O Jesu-kristo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Uban Sa Espiritu Santo, Diha Sa Himaya Sa Dios Nga Amahan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>
            <a:spLocks noGrp="1"/>
          </p:cNvSpPr>
          <p:nvPr>
            <p:ph type="title"/>
          </p:nvPr>
        </p:nvSpPr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8300"/>
            </a:pPr>
            <a:r>
              <a:rPr lang="en" sz="11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A-men, A--men</a:t>
            </a:r>
            <a:endParaRPr sz="11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t">
            <a:norm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are the voice of the living god, calling us now to live in your love,</a:t>
            </a:r>
          </a:p>
        </p:txBody>
      </p:sp>
    </p:spTree>
    <p:extLst>
      <p:ext uri="{BB962C8B-B14F-4D97-AF65-F5344CB8AC3E}">
        <p14:creationId xmlns:p14="http://schemas.microsoft.com/office/powerpoint/2010/main" val="4094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>
            <a:spLocks noGrp="1"/>
          </p:cNvSpPr>
          <p:nvPr>
            <p:ph type="title"/>
          </p:nvPr>
        </p:nvSpPr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Himaya Sa Dios Didto Sa La-a-ngit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20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3944" y="2104606"/>
            <a:ext cx="6828692" cy="253282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 </a:t>
            </a:r>
            <a:r>
              <a:rPr lang="en-US" sz="7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tubag</a:t>
            </a: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50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6F519-77CA-FBB9-5627-32011907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7999"/>
          </a:xfrm>
        </p:spPr>
        <p:txBody>
          <a:bodyPr>
            <a:noAutofit/>
          </a:bodyPr>
          <a:lstStyle/>
          <a:p>
            <a:pPr algn="ctr"/>
            <a:r>
              <a:rPr lang="en-ID" sz="1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1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Atubangan</a:t>
            </a:r>
            <a:r>
              <a:rPr lang="en-ID" sz="1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ID" sz="1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Mga</a:t>
            </a:r>
            <a:r>
              <a:rPr lang="en-ID" sz="1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Anghel</a:t>
            </a:r>
            <a:r>
              <a:rPr lang="en-ID" sz="1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Awiton</a:t>
            </a:r>
            <a:r>
              <a:rPr lang="en-ID" sz="1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Ko, Ang </a:t>
            </a:r>
            <a:r>
              <a:rPr lang="en-ID" sz="1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Imong</a:t>
            </a:r>
            <a:r>
              <a:rPr lang="en-ID" sz="1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Mga</a:t>
            </a:r>
            <a:r>
              <a:rPr lang="en-ID" sz="1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Pagdayeg</a:t>
            </a:r>
            <a:r>
              <a:rPr lang="en-ID" sz="1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 </a:t>
            </a:r>
            <a:r>
              <a:rPr lang="en-ID" sz="1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endParaRPr lang="en-ID" sz="1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000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321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24840"/>
            <a:ext cx="3459480" cy="1139482"/>
          </a:xfrm>
          <a:solidFill>
            <a:schemeClr val="accent5">
              <a:lumMod val="75000"/>
            </a:schemeClr>
          </a:solidFill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 err="1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Pagdayeg</a:t>
            </a:r>
            <a:endParaRPr lang="en-US" sz="4800" b="1" dirty="0">
              <a:ln/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0520" y="1474762"/>
            <a:ext cx="11445240" cy="5047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9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ID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ID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Aleluya</a:t>
            </a:r>
            <a:endParaRPr 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B7233F-AB02-44B3-80AA-8767BF9D04C6}"/>
              </a:ext>
            </a:extLst>
          </p:cNvPr>
          <p:cNvGrpSpPr/>
          <p:nvPr/>
        </p:nvGrpSpPr>
        <p:grpSpPr>
          <a:xfrm>
            <a:off x="10412435" y="85577"/>
            <a:ext cx="1302434" cy="1486487"/>
            <a:chOff x="10412435" y="141848"/>
            <a:chExt cx="1302434" cy="1486487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E0CC2E06-90E4-4A86-A468-04BE07918869}"/>
                </a:ext>
              </a:extLst>
            </p:cNvPr>
            <p:cNvSpPr/>
            <p:nvPr/>
          </p:nvSpPr>
          <p:spPr>
            <a:xfrm>
              <a:off x="10412435" y="14184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F1933B36-6918-486D-881D-9E4D10B7536F}"/>
                </a:ext>
              </a:extLst>
            </p:cNvPr>
            <p:cNvSpPr/>
            <p:nvPr/>
          </p:nvSpPr>
          <p:spPr>
            <a:xfrm>
              <a:off x="10490980" y="3833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2D04AAD5-7253-4A02-A1A1-C05AB62A0A0E}"/>
                </a:ext>
              </a:extLst>
            </p:cNvPr>
            <p:cNvSpPr/>
            <p:nvPr/>
          </p:nvSpPr>
          <p:spPr>
            <a:xfrm>
              <a:off x="10643380" y="5357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9EEA0EB3-B7AA-469F-A534-F8183BC29EE6}"/>
                </a:ext>
              </a:extLst>
            </p:cNvPr>
            <p:cNvSpPr/>
            <p:nvPr/>
          </p:nvSpPr>
          <p:spPr>
            <a:xfrm>
              <a:off x="10795780" y="6881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F51C04CF-5DB7-40F0-9E6C-8079B203FD13}"/>
                </a:ext>
              </a:extLst>
            </p:cNvPr>
            <p:cNvSpPr/>
            <p:nvPr/>
          </p:nvSpPr>
          <p:spPr>
            <a:xfrm>
              <a:off x="10948180" y="8405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565C23-3393-40FF-9F13-FB69C0700E28}"/>
              </a:ext>
            </a:extLst>
          </p:cNvPr>
          <p:cNvGrpSpPr/>
          <p:nvPr/>
        </p:nvGrpSpPr>
        <p:grpSpPr>
          <a:xfrm>
            <a:off x="2829955" y="5681585"/>
            <a:ext cx="6407832" cy="790723"/>
            <a:chOff x="2829955" y="5737856"/>
            <a:chExt cx="6407832" cy="790723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53559C3C-01C3-4F66-8618-4A8CD7296D56}"/>
                </a:ext>
              </a:extLst>
            </p:cNvPr>
            <p:cNvSpPr/>
            <p:nvPr/>
          </p:nvSpPr>
          <p:spPr>
            <a:xfrm>
              <a:off x="2829955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9581DB76-2052-4975-A38B-7E1CE06128DE}"/>
                </a:ext>
              </a:extLst>
            </p:cNvPr>
            <p:cNvSpPr/>
            <p:nvPr/>
          </p:nvSpPr>
          <p:spPr>
            <a:xfrm>
              <a:off x="3642364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84FEC59C-0576-44BD-862F-BD7D99C26147}"/>
                </a:ext>
              </a:extLst>
            </p:cNvPr>
            <p:cNvSpPr/>
            <p:nvPr/>
          </p:nvSpPr>
          <p:spPr>
            <a:xfrm>
              <a:off x="4440705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C37688A3-C05F-4D13-81CF-6785CD4ADE21}"/>
                </a:ext>
              </a:extLst>
            </p:cNvPr>
            <p:cNvSpPr/>
            <p:nvPr/>
          </p:nvSpPr>
          <p:spPr>
            <a:xfrm>
              <a:off x="5253114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A80DB6AA-551B-480C-83E5-EEE053D59172}"/>
                </a:ext>
              </a:extLst>
            </p:cNvPr>
            <p:cNvSpPr/>
            <p:nvPr/>
          </p:nvSpPr>
          <p:spPr>
            <a:xfrm>
              <a:off x="6047939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23F82BE6-E13F-4028-B94B-410F9B9BCFF6}"/>
                </a:ext>
              </a:extLst>
            </p:cNvPr>
            <p:cNvSpPr/>
            <p:nvPr/>
          </p:nvSpPr>
          <p:spPr>
            <a:xfrm>
              <a:off x="6846280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C667796B-A983-4B96-AE0A-ACA1CB8E16C4}"/>
                </a:ext>
              </a:extLst>
            </p:cNvPr>
            <p:cNvSpPr/>
            <p:nvPr/>
          </p:nvSpPr>
          <p:spPr>
            <a:xfrm>
              <a:off x="7658689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2341C0A0-1B81-4E08-9358-49E495A00459}"/>
                </a:ext>
              </a:extLst>
            </p:cNvPr>
            <p:cNvSpPr/>
            <p:nvPr/>
          </p:nvSpPr>
          <p:spPr>
            <a:xfrm>
              <a:off x="8471098" y="5737856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1284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8260E-B92B-4669-C7AC-0823F5D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857999"/>
          </a:xfrm>
        </p:spPr>
        <p:txBody>
          <a:bodyPr>
            <a:noAutofit/>
          </a:bodyPr>
          <a:lstStyle/>
          <a:p>
            <a:pPr algn="ctr"/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Aleluya</a:t>
            </a:r>
            <a:b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Aleluya</a:t>
            </a:r>
            <a:endParaRPr lang="en-ID" sz="10133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74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8260E-B92B-4669-C7AC-0823F5D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857999"/>
          </a:xfrm>
        </p:spPr>
        <p:txBody>
          <a:bodyPr>
            <a:noAutofit/>
          </a:bodyPr>
          <a:lstStyle/>
          <a:p>
            <a:pPr algn="ctr"/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Pagda</a:t>
            </a:r>
            <a:r>
              <a:rPr lang="en-US" sz="133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-a-</a:t>
            </a:r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aygon</a:t>
            </a:r>
            <a:r>
              <a:rPr lang="en-US" sz="133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Diyos</a:t>
            </a:r>
            <a:br>
              <a:rPr lang="en-US" sz="133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33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-u-u-u-</a:t>
            </a:r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endParaRPr lang="en-ID" sz="13333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5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8260E-B92B-4669-C7AC-0823F5D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857999"/>
          </a:xfrm>
        </p:spPr>
        <p:txBody>
          <a:bodyPr>
            <a:noAutofit/>
          </a:bodyPr>
          <a:lstStyle/>
          <a:p>
            <a:pPr algn="ctr"/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Aleluya</a:t>
            </a:r>
            <a:b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01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1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Aleluya</a:t>
            </a:r>
            <a:endParaRPr lang="en-ID" sz="10133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299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8260E-B92B-4669-C7AC-0823F5D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857999"/>
          </a:xfrm>
        </p:spPr>
        <p:txBody>
          <a:bodyPr>
            <a:noAutofit/>
          </a:bodyPr>
          <a:lstStyle/>
          <a:p>
            <a:pPr algn="ctr"/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Pagda</a:t>
            </a:r>
            <a:r>
              <a:rPr lang="en-US" sz="133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-a-</a:t>
            </a:r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aygon</a:t>
            </a:r>
            <a:r>
              <a:rPr lang="en-US" sz="133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Diyos</a:t>
            </a:r>
            <a:br>
              <a:rPr lang="en-US" sz="133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n-US" sz="13333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-u-u-u-</a:t>
            </a:r>
            <a:r>
              <a:rPr lang="en-US" sz="13333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endParaRPr lang="en-ID" sz="13333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8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 children of god once again, Praise for the light that shines through the night,</a:t>
            </a:r>
          </a:p>
        </p:txBody>
      </p:sp>
    </p:spTree>
    <p:extLst>
      <p:ext uri="{BB962C8B-B14F-4D97-AF65-F5344CB8AC3E}">
        <p14:creationId xmlns:p14="http://schemas.microsoft.com/office/powerpoint/2010/main" val="145528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280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3542" y="2336834"/>
            <a:ext cx="7847093" cy="253282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 of faith</a:t>
            </a:r>
          </a:p>
        </p:txBody>
      </p:sp>
    </p:spTree>
    <p:extLst>
      <p:ext uri="{BB962C8B-B14F-4D97-AF65-F5344CB8AC3E}">
        <p14:creationId xmlns:p14="http://schemas.microsoft.com/office/powerpoint/2010/main" val="906382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8"/>
          <p:cNvSpPr txBox="1">
            <a:spLocks noGrp="1"/>
          </p:cNvSpPr>
          <p:nvPr>
            <p:ph type="subTitle" idx="1"/>
          </p:nvPr>
        </p:nvSpPr>
        <p:spPr>
          <a:xfrm>
            <a:off x="96982" y="138545"/>
            <a:ext cx="11984183" cy="6594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6800"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Nagatoo Kami Sa Usa Ka Dios, Ang Amahan, Ang Makagagahum Sa Ta- Nan, Magbubuhat Sa Langit Ug Sa Yuta, 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9"/>
          <p:cNvSpPr txBox="1">
            <a:spLocks noGrp="1"/>
          </p:cNvSpPr>
          <p:nvPr>
            <p:ph type="subTitle" idx="1"/>
          </p:nvPr>
        </p:nvSpPr>
        <p:spPr>
          <a:xfrm>
            <a:off x="96982" y="138545"/>
            <a:ext cx="11984183" cy="6594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6700"/>
            </a:pPr>
            <a:r>
              <a:rPr lang="en" sz="8933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Sa Tanang Mga Makita Ug Di Makita. Nagatoo Kami Sa Usa Ka Ginoo, Si Jesucristo, Ang Bugtong Anak Sa Dios, </a:t>
            </a:r>
            <a:endParaRPr sz="8933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0"/>
          <p:cNvSpPr txBox="1">
            <a:spLocks noGrp="1"/>
          </p:cNvSpPr>
          <p:nvPr>
            <p:ph type="subTitle" idx="1"/>
          </p:nvPr>
        </p:nvSpPr>
        <p:spPr>
          <a:xfrm>
            <a:off x="96982" y="138545"/>
            <a:ext cx="11984183" cy="6594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6800"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Gianak Sa Amahan Sa Wala Pay Katuigan, Dios Gikan Sa Dios, Kahayag Gikan Sa Kaha- Yag, 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1"/>
          <p:cNvSpPr txBox="1">
            <a:spLocks noGrp="1"/>
          </p:cNvSpPr>
          <p:nvPr>
            <p:ph type="body" idx="1"/>
          </p:nvPr>
        </p:nvSpPr>
        <p:spPr>
          <a:xfrm>
            <a:off x="152400" y="166257"/>
            <a:ext cx="11887201" cy="65254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6800"/>
              <a:buNone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Matuod Nga Dios Gikan Sa Dios Nga Matuod, Gianak Dili Binuhat, Usag Kinaiya Sa Amahan. 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2"/>
          <p:cNvSpPr txBox="1">
            <a:spLocks noGrp="1"/>
          </p:cNvSpPr>
          <p:nvPr>
            <p:ph type="body" idx="1"/>
          </p:nvPr>
        </p:nvSpPr>
        <p:spPr>
          <a:xfrm>
            <a:off x="152400" y="166257"/>
            <a:ext cx="11887201" cy="65254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6800"/>
              <a:buNone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Pinaagi Kaniya Nangahimo Ang Ta- Nan. Tungod Kanatong Mga Tawo Ug Alang Sa Atong Kaluwasan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3"/>
          <p:cNvSpPr txBox="1">
            <a:spLocks noGrp="1"/>
          </p:cNvSpPr>
          <p:nvPr>
            <p:ph type="subTitle" idx="1"/>
          </p:nvPr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6600"/>
            </a:pPr>
            <a:r>
              <a:rPr lang="en" sz="8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Mi- Kanaug Siya Gikan Sa Langit Sa Lalang Sa Espiritu Santo Nahimo Siya Nga May Lawas Gikan Ni Maria Nga U- Lay</a:t>
            </a:r>
            <a:endParaRPr sz="8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subTitle" idx="1"/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6600"/>
            </a:pPr>
            <a:r>
              <a:rPr lang="en" sz="8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Nahimong Tawo. Tungod Kanato Gilansang Siya Sa Krus Sa Sugo Ni Poncio Pilato Nag-antus Siya, Namatay Ug Gilu- Bong.</a:t>
            </a:r>
            <a:endParaRPr sz="8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5"/>
          <p:cNvSpPr txBox="1">
            <a:spLocks noGrp="1"/>
          </p:cNvSpPr>
          <p:nvPr>
            <p:ph type="body" idx="1"/>
          </p:nvPr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6800"/>
              <a:buNone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Misaka Siya Sa Langit Ug Nagalingkod Sa Too Sa Amahan. Mobalik Siya Nga Mahimayaon A- Ron Paghukom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8136" y="142875"/>
            <a:ext cx="11858625" cy="6557963"/>
          </a:xfrm>
        </p:spPr>
        <p:txBody>
          <a:bodyPr anchor="t">
            <a:no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9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darknes</a:t>
            </a:r>
            <a:r>
              <a:rPr lang="en-US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light, from death to new life, and praise to the morning that brings forth the sun,</a:t>
            </a:r>
          </a:p>
        </p:txBody>
      </p:sp>
    </p:spTree>
    <p:extLst>
      <p:ext uri="{BB962C8B-B14F-4D97-AF65-F5344CB8AC3E}">
        <p14:creationId xmlns:p14="http://schemas.microsoft.com/office/powerpoint/2010/main" val="200707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6"/>
          <p:cNvSpPr txBox="1">
            <a:spLocks noGrp="1"/>
          </p:cNvSpPr>
          <p:nvPr>
            <p:ph type="body" idx="1"/>
          </p:nvPr>
        </p:nvSpPr>
        <p:spPr>
          <a:xfrm>
            <a:off x="139931" y="123305"/>
            <a:ext cx="11928764" cy="6622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6800"/>
              <a:buNone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 Mga Buhi Ug Sa Mga Minatay, Ug Ang Iyang Ging- Harian Walay Katapusan. Nagatoo Kami Sa Espiritu Santo, 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7"/>
          <p:cNvSpPr txBox="1">
            <a:spLocks noGrp="1"/>
          </p:cNvSpPr>
          <p:nvPr>
            <p:ph type="body" idx="1"/>
          </p:nvPr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6800"/>
              <a:buNone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Ginoo Ug Maghahatag Sa Kinabuhi. Na- Gagikan Siya Sa Amahan Ug Sa A- Nak. 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8"/>
          <p:cNvSpPr txBox="1">
            <a:spLocks noGrp="1"/>
          </p:cNvSpPr>
          <p:nvPr>
            <p:ph type="body" idx="1"/>
          </p:nvPr>
        </p:nvSpPr>
        <p:spPr>
          <a:xfrm>
            <a:off x="138546" y="181496"/>
            <a:ext cx="11914911" cy="65254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6800"/>
              <a:buNone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Dungan Sa Amahan Ug Sa A- Nak Gisimba Siya Ug Gihimaya, Ug Misulti Pinaagi Sa Mga Propeta. 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9"/>
          <p:cNvSpPr txBox="1">
            <a:spLocks noGrp="1"/>
          </p:cNvSpPr>
          <p:nvPr>
            <p:ph type="body" idx="1"/>
          </p:nvPr>
        </p:nvSpPr>
        <p:spPr>
          <a:xfrm>
            <a:off x="108066" y="181496"/>
            <a:ext cx="11914911" cy="65254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6800"/>
              <a:buNone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Nagatoo Kami Sa Usa, Santos, Ka- Toliko Ug Apostoliko Nga Simba- Han. Nagaila Kami Sa Usa Kabun- Yag 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0"/>
          <p:cNvSpPr txBox="1">
            <a:spLocks noGrp="1"/>
          </p:cNvSpPr>
          <p:nvPr>
            <p:ph type="body" idx="1"/>
          </p:nvPr>
        </p:nvSpPr>
        <p:spPr>
          <a:xfrm>
            <a:off x="91441" y="122042"/>
            <a:ext cx="11970327" cy="6622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6800"/>
              <a:buNone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Alang Sa Kapasayloan Sa Mga Sala. Nagapaabot Kami Sa Pagka- Banhaw Sa Mga Minatay,.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1"/>
          <p:cNvSpPr txBox="1">
            <a:spLocks noGrp="1"/>
          </p:cNvSpPr>
          <p:nvPr>
            <p:ph type="body" idx="1"/>
          </p:nvPr>
        </p:nvSpPr>
        <p:spPr>
          <a:xfrm>
            <a:off x="91441" y="122042"/>
            <a:ext cx="11970327" cy="6622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6800"/>
              <a:buNone/>
            </a:pPr>
            <a:r>
              <a:rPr lang="en" sz="906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Sa Ki- Nabuhi Sa Umaabot Nga Kalibutan. Amen</a:t>
            </a:r>
            <a:endParaRPr sz="9066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500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086" y="2104605"/>
            <a:ext cx="9254978" cy="2532820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Tubag</a:t>
            </a:r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pangamuyo</a:t>
            </a: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199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2AB8-5695-4B79-8CBD-87247F89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86" y="248721"/>
            <a:ext cx="11466285" cy="6328228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ID" sz="1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ID" sz="1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r>
              <a:rPr lang="en-ID" sz="1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Paminawa</a:t>
            </a:r>
            <a:r>
              <a:rPr lang="en-ID" sz="1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ID" sz="1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Imong</a:t>
            </a:r>
            <a:r>
              <a:rPr lang="en-ID" sz="1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Kataw-han</a:t>
            </a:r>
            <a:endParaRPr lang="en-ID" sz="1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0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 txBox="1">
            <a:spLocks noGrp="1"/>
          </p:cNvSpPr>
          <p:nvPr>
            <p:ph type="body" idx="1"/>
          </p:nvPr>
        </p:nvSpPr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9000"/>
              <a:buNone/>
            </a:pPr>
            <a:endParaRPr lang="fi-FI" sz="10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85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42876"/>
            <a:ext cx="11858625" cy="6557963"/>
          </a:xfrm>
        </p:spPr>
        <p:txBody>
          <a:bodyPr anchor="t">
            <a:norm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open our eyes to the lord!</a:t>
            </a:r>
            <a:br>
              <a:rPr lang="en-US" sz="1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open our eyes to the lord!</a:t>
            </a:r>
          </a:p>
        </p:txBody>
      </p:sp>
    </p:spTree>
    <p:extLst>
      <p:ext uri="{BB962C8B-B14F-4D97-AF65-F5344CB8AC3E}">
        <p14:creationId xmlns:p14="http://schemas.microsoft.com/office/powerpoint/2010/main" val="3790331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 txBox="1">
            <a:spLocks noGrp="1"/>
          </p:cNvSpPr>
          <p:nvPr>
            <p:ph type="body" idx="1"/>
          </p:nvPr>
        </p:nvSpPr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9000"/>
              <a:buNone/>
            </a:pPr>
            <a:r>
              <a:rPr lang="fi-FI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Santos Sacramento, Hesus Diha Sa Altar, Dayegon Saulogon, Ikaw Higugmaon</a:t>
            </a: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ts val="9000"/>
              <a:buNone/>
            </a:pPr>
            <a:r>
              <a:rPr lang="fi-FI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 Higugmaon</a:t>
            </a:r>
          </a:p>
        </p:txBody>
      </p:sp>
    </p:spTree>
    <p:extLst>
      <p:ext uri="{BB962C8B-B14F-4D97-AF65-F5344CB8AC3E}">
        <p14:creationId xmlns:p14="http://schemas.microsoft.com/office/powerpoint/2010/main" val="3944850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58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 txBox="1">
            <a:spLocks noGrp="1"/>
          </p:cNvSpPr>
          <p:nvPr>
            <p:ph type="body" idx="1"/>
          </p:nvPr>
        </p:nvSpPr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9000"/>
              <a:buNone/>
            </a:pPr>
            <a:r>
              <a:rPr lang="fi-FI" sz="11733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Himaya </a:t>
            </a:r>
            <a:r>
              <a:rPr lang="fi-FI" sz="11733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Pagdayeg </a:t>
            </a:r>
            <a:r>
              <a:rPr lang="fi-FI" sz="11733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Kanimo O Diyos</a:t>
            </a:r>
          </a:p>
        </p:txBody>
      </p:sp>
    </p:spTree>
    <p:extLst>
      <p:ext uri="{BB962C8B-B14F-4D97-AF65-F5344CB8AC3E}">
        <p14:creationId xmlns:p14="http://schemas.microsoft.com/office/powerpoint/2010/main" val="3474717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 txBox="1">
            <a:spLocks noGrp="1"/>
          </p:cNvSpPr>
          <p:nvPr>
            <p:ph type="body" idx="1"/>
          </p:nvPr>
        </p:nvSpPr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9000"/>
              <a:buNone/>
            </a:pPr>
            <a:endParaRPr lang="fi-FI" sz="11733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59304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646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321FFC-621E-4A15-BFF0-56DE765C7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Amahan Namo, Nga Anaa Sa Mga Langit Pagdaygon Ang Imong Ngalan,</a:t>
            </a:r>
            <a:endParaRPr lang="en-ID" sz="1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22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C7A885-E910-4672-AFE6-E60C7271FF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Umabot Kanamo Ang Imong Gingharian </a:t>
            </a:r>
            <a:r>
              <a:rPr lang="sv-SE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Matuman Ang Imong Pagbuot,</a:t>
            </a:r>
            <a:endParaRPr lang="en-ID" sz="1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726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7269FA-DBD8-444A-975B-0C91E8149B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Dinhi Sa Yuta,</a:t>
            </a:r>
            <a:br>
              <a:rPr lang="it-IT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Maingon Sa La-ngit</a:t>
            </a:r>
            <a:endParaRPr lang="en-ID" sz="1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358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BC6933-8F7D-4800-9D91-C7991A86E9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 Kalan-on Namo Sa Matag Adlaw Ihatag Kanamo Karong Adla-wa</a:t>
            </a:r>
            <a:endParaRPr lang="en-ID" sz="1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160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3AA3D4-2AB8-4B24-85ED-BFA9623F31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 Pasayloa Kami Sa Among Mga Sala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Maingon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Nga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Nagapasaylo</a:t>
            </a:r>
            <a:endParaRPr lang="en-ID" sz="1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7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386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Kami Sa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Nakasala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Kanamo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Ug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 Dili Mo Kami, </a:t>
            </a:r>
          </a:p>
        </p:txBody>
      </p:sp>
    </p:spTree>
    <p:extLst>
      <p:ext uri="{BB962C8B-B14F-4D97-AF65-F5344CB8AC3E}">
        <p14:creationId xmlns:p14="http://schemas.microsoft.com/office/powerpoint/2010/main" val="3284977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Itugyan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 Sa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Panulay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Hinonoa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Luwasa</a:t>
            </a:r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 Kami,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Luwasa</a:t>
            </a:r>
            <a:endParaRPr lang="en-ID" sz="1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D" sz="10000" dirty="0">
                <a:latin typeface="Arial" panose="020B0604020202020204" pitchFamily="34" charset="0"/>
                <a:cs typeface="Arial" panose="020B0604020202020204" pitchFamily="34" charset="0"/>
              </a:rPr>
              <a:t>Kami Sa </a:t>
            </a:r>
            <a:r>
              <a:rPr lang="en-ID" sz="10000" dirty="0" err="1">
                <a:latin typeface="Arial" panose="020B0604020202020204" pitchFamily="34" charset="0"/>
                <a:cs typeface="Arial" panose="020B0604020202020204" pitchFamily="34" charset="0"/>
              </a:rPr>
              <a:t>Dautan</a:t>
            </a:r>
            <a:endParaRPr lang="en-ID" sz="1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517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22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24840"/>
            <a:ext cx="3459480" cy="1139482"/>
          </a:xfrm>
          <a:solidFill>
            <a:schemeClr val="accent5">
              <a:lumMod val="75000"/>
            </a:schemeClr>
          </a:solidFill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 err="1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Kalawat</a:t>
            </a:r>
            <a:endParaRPr lang="en-US" sz="4800" b="1" dirty="0">
              <a:ln/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0520" y="1474762"/>
            <a:ext cx="11445240" cy="5047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Sa </a:t>
            </a:r>
            <a:r>
              <a:rPr lang="en-US" sz="9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Kanya</a:t>
            </a:r>
            <a:endParaRPr 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943163-484B-4625-9DF5-B2F5C64062E0}"/>
              </a:ext>
            </a:extLst>
          </p:cNvPr>
          <p:cNvGrpSpPr/>
          <p:nvPr/>
        </p:nvGrpSpPr>
        <p:grpSpPr>
          <a:xfrm>
            <a:off x="10412435" y="85577"/>
            <a:ext cx="1302434" cy="1486487"/>
            <a:chOff x="10412435" y="141848"/>
            <a:chExt cx="1302434" cy="1486487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47F154B6-B787-4A0D-805C-875B03C43C22}"/>
                </a:ext>
              </a:extLst>
            </p:cNvPr>
            <p:cNvSpPr/>
            <p:nvPr/>
          </p:nvSpPr>
          <p:spPr>
            <a:xfrm>
              <a:off x="10412435" y="14184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F98978A0-BB5D-4BC3-B58E-AA30E82F8F5E}"/>
                </a:ext>
              </a:extLst>
            </p:cNvPr>
            <p:cNvSpPr/>
            <p:nvPr/>
          </p:nvSpPr>
          <p:spPr>
            <a:xfrm>
              <a:off x="10490980" y="3833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FDD7331D-71CD-438E-84AA-86D900850C5E}"/>
                </a:ext>
              </a:extLst>
            </p:cNvPr>
            <p:cNvSpPr/>
            <p:nvPr/>
          </p:nvSpPr>
          <p:spPr>
            <a:xfrm>
              <a:off x="10643380" y="5357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7748DAB0-BBD3-44AC-841D-C33DE89138F1}"/>
                </a:ext>
              </a:extLst>
            </p:cNvPr>
            <p:cNvSpPr/>
            <p:nvPr/>
          </p:nvSpPr>
          <p:spPr>
            <a:xfrm>
              <a:off x="10795780" y="6881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CF32990E-09CE-4523-A62F-69930B8E37BF}"/>
                </a:ext>
              </a:extLst>
            </p:cNvPr>
            <p:cNvSpPr/>
            <p:nvPr/>
          </p:nvSpPr>
          <p:spPr>
            <a:xfrm>
              <a:off x="10948180" y="8405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B12431-F073-4133-B963-4244BB14B286}"/>
              </a:ext>
            </a:extLst>
          </p:cNvPr>
          <p:cNvGrpSpPr/>
          <p:nvPr/>
        </p:nvGrpSpPr>
        <p:grpSpPr>
          <a:xfrm>
            <a:off x="2829955" y="5681585"/>
            <a:ext cx="6407832" cy="790723"/>
            <a:chOff x="2829955" y="5737856"/>
            <a:chExt cx="6407832" cy="790723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FADF7859-8C9B-4E0D-A77B-EF5E1490DAF2}"/>
                </a:ext>
              </a:extLst>
            </p:cNvPr>
            <p:cNvSpPr/>
            <p:nvPr/>
          </p:nvSpPr>
          <p:spPr>
            <a:xfrm>
              <a:off x="2829955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BC6BC061-F754-49BF-BB60-DB0D90D5596B}"/>
                </a:ext>
              </a:extLst>
            </p:cNvPr>
            <p:cNvSpPr/>
            <p:nvPr/>
          </p:nvSpPr>
          <p:spPr>
            <a:xfrm>
              <a:off x="3642364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46A77EF9-B582-4661-A18F-0845C93A3504}"/>
                </a:ext>
              </a:extLst>
            </p:cNvPr>
            <p:cNvSpPr/>
            <p:nvPr/>
          </p:nvSpPr>
          <p:spPr>
            <a:xfrm>
              <a:off x="4440705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4F1BB8E2-60DA-4B5C-98AF-D0232F2352F7}"/>
                </a:ext>
              </a:extLst>
            </p:cNvPr>
            <p:cNvSpPr/>
            <p:nvPr/>
          </p:nvSpPr>
          <p:spPr>
            <a:xfrm>
              <a:off x="5253114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1B55F51D-3266-44AB-BB00-B07C034B28CC}"/>
                </a:ext>
              </a:extLst>
            </p:cNvPr>
            <p:cNvSpPr/>
            <p:nvPr/>
          </p:nvSpPr>
          <p:spPr>
            <a:xfrm>
              <a:off x="6047939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45A758F2-F3AE-4CD3-B9A7-E47D0EF5296B}"/>
                </a:ext>
              </a:extLst>
            </p:cNvPr>
            <p:cNvSpPr/>
            <p:nvPr/>
          </p:nvSpPr>
          <p:spPr>
            <a:xfrm>
              <a:off x="6846280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D804BA73-66A9-4F69-8BDC-D7453ED61079}"/>
                </a:ext>
              </a:extLst>
            </p:cNvPr>
            <p:cNvSpPr/>
            <p:nvPr/>
          </p:nvSpPr>
          <p:spPr>
            <a:xfrm>
              <a:off x="7658689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CE99AC89-18D2-403F-9BA9-36D374DB881E}"/>
                </a:ext>
              </a:extLst>
            </p:cNvPr>
            <p:cNvSpPr/>
            <p:nvPr/>
          </p:nvSpPr>
          <p:spPr>
            <a:xfrm>
              <a:off x="8471098" y="5737856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5606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Mayroon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Akong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Sasabihin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Iyo Na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Ibig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Sana’y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Aawitin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Ito’y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Tungkol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Buhay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Mundong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Ito</a:t>
            </a:r>
          </a:p>
        </p:txBody>
      </p:sp>
    </p:spTree>
    <p:extLst>
      <p:ext uri="{BB962C8B-B14F-4D97-AF65-F5344CB8AC3E}">
        <p14:creationId xmlns:p14="http://schemas.microsoft.com/office/powerpoint/2010/main" val="1892770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 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Buhay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Ibinigay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 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Diyos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Sayo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2243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Mayroong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Kabuluhan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Iyong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Buhay</a:t>
            </a:r>
            <a:endParaRPr lang="en-ID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Pag-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Nabibilang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Tunay</a:t>
            </a:r>
            <a:endParaRPr lang="en-ID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82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Kaligtas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Ako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Ika’y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Mananampalataya</a:t>
            </a:r>
            <a:b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Pag-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endParaRPr lang="en-ID" sz="9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219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Umaga’t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Maghapon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Ika’y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Litong-lito</a:t>
            </a:r>
            <a:endParaRPr lang="en-ID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Mga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Pangyayaring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Naririnig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</a:p>
        </p:txBody>
      </p:sp>
    </p:spTree>
    <p:extLst>
      <p:ext uri="{BB962C8B-B14F-4D97-AF65-F5344CB8AC3E}">
        <p14:creationId xmlns:p14="http://schemas.microsoft.com/office/powerpoint/2010/main" val="514492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Minsan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Ay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Naitatanong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 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Sarili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</a:p>
          <a:p>
            <a:pPr algn="ctr"/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Kung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Saan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Patungo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Buhay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Mundong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Ito</a:t>
            </a:r>
          </a:p>
        </p:txBody>
      </p:sp>
    </p:spTree>
    <p:extLst>
      <p:ext uri="{BB962C8B-B14F-4D97-AF65-F5344CB8AC3E}">
        <p14:creationId xmlns:p14="http://schemas.microsoft.com/office/powerpoint/2010/main" val="306692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>
            <a:spLocks noGrp="1"/>
          </p:cNvSpPr>
          <p:nvPr>
            <p:ph type="title"/>
          </p:nvPr>
        </p:nvSpPr>
        <p:spPr>
          <a:xfrm>
            <a:off x="157162" y="142875"/>
            <a:ext cx="11858625" cy="6557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Nagakompisal Ako Sa Dios Nga Makagagahom Sa Tanan, </a:t>
            </a:r>
            <a:endParaRPr sz="1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Mayroong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Kabuluhan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Iyong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Buhay</a:t>
            </a:r>
            <a:endParaRPr lang="en-ID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Pag-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Nabibilang</a:t>
            </a:r>
            <a:r>
              <a:rPr lang="en-ID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</a:t>
            </a:r>
            <a:r>
              <a:rPr lang="en-ID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Tunay</a:t>
            </a:r>
            <a:endParaRPr lang="en-ID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151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Kaligtas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Ako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Ika’y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Mananampalataya</a:t>
            </a:r>
            <a:b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Pag-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</a:t>
            </a: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endParaRPr lang="en-ID" sz="9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881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Inuubos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 Ang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Oras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Trabaho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</a:p>
          <a:p>
            <a:pPr algn="ctr"/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Upang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Ika’y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Lalong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Umasenso</a:t>
            </a:r>
            <a:endParaRPr lang="en-ID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64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Kailangang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Madala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 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Mundong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Ito</a:t>
            </a:r>
          </a:p>
          <a:p>
            <a:pPr algn="ctr"/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 Lahat Ng Pag-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ibig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Kayamanan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</a:p>
        </p:txBody>
      </p:sp>
    </p:spTree>
    <p:extLst>
      <p:ext uri="{BB962C8B-B14F-4D97-AF65-F5344CB8AC3E}">
        <p14:creationId xmlns:p14="http://schemas.microsoft.com/office/powerpoint/2010/main" val="22555782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Mayroong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Kabuluhan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Iyong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Buhay</a:t>
            </a:r>
            <a:endParaRPr lang="en-ID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Pag-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Nabibilang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Tunay</a:t>
            </a:r>
            <a:endParaRPr lang="en-ID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920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Kaligtasan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Kung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Ika’y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Mananampalataya</a:t>
            </a:r>
            <a:endParaRPr lang="en-ID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Pag-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</a:t>
            </a: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endParaRPr lang="en-ID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9155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Pag-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Kanya</a:t>
            </a:r>
            <a:endParaRPr lang="en-ID" sz="1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0071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1374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Daygon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Nato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ID" sz="1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Diyos</a:t>
            </a:r>
            <a:r>
              <a:rPr lang="en-ID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Israel</a:t>
            </a:r>
          </a:p>
        </p:txBody>
      </p:sp>
    </p:spTree>
    <p:extLst>
      <p:ext uri="{BB962C8B-B14F-4D97-AF65-F5344CB8AC3E}">
        <p14:creationId xmlns:p14="http://schemas.microsoft.com/office/powerpoint/2010/main" val="28908513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Maingon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Sinugdan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Ug Karun </a:t>
            </a:r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Gihapon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Katuigan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Nga </a:t>
            </a:r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Walay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Katapusan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Amen, </a:t>
            </a:r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Daygong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Nato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ID" sz="8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Diyos</a:t>
            </a:r>
            <a:r>
              <a:rPr lang="en-ID" sz="8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Israel</a:t>
            </a:r>
          </a:p>
        </p:txBody>
      </p:sp>
    </p:spTree>
    <p:extLst>
      <p:ext uri="{BB962C8B-B14F-4D97-AF65-F5344CB8AC3E}">
        <p14:creationId xmlns:p14="http://schemas.microsoft.com/office/powerpoint/2010/main" val="426860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>
            <a:spLocks noGrp="1"/>
          </p:cNvSpPr>
          <p:nvPr>
            <p:ph type="title"/>
          </p:nvPr>
        </p:nvSpPr>
        <p:spPr>
          <a:xfrm>
            <a:off x="157162" y="142875"/>
            <a:ext cx="11858625" cy="6557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7500"/>
            </a:pPr>
            <a:r>
              <a:rPr lang="en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Kani</a:t>
            </a:r>
            <a:r>
              <a:rPr lang="en-US" sz="10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</a:t>
            </a:r>
            <a:r>
              <a:rPr lang="en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Mga Igsoon Kay Nakalapas Ako Ug Dako Uyamot Sa Hunahuna,</a:t>
            </a:r>
            <a:endParaRPr sz="10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4910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24840"/>
            <a:ext cx="3459480" cy="1139482"/>
          </a:xfrm>
          <a:solidFill>
            <a:schemeClr val="accent5">
              <a:lumMod val="75000"/>
            </a:schemeClr>
          </a:solidFill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 err="1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Halad</a:t>
            </a:r>
            <a:endParaRPr lang="en-US" sz="4800" b="1" dirty="0">
              <a:ln/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0520" y="1474762"/>
            <a:ext cx="11445240" cy="5047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Calibri"/>
                <a:cs typeface="Calibri"/>
                <a:sym typeface="Calibri"/>
              </a:rPr>
              <a:t>Tanging Alay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C56DEA-2FAE-4EC4-9B26-84893D174CB8}"/>
              </a:ext>
            </a:extLst>
          </p:cNvPr>
          <p:cNvGrpSpPr/>
          <p:nvPr/>
        </p:nvGrpSpPr>
        <p:grpSpPr>
          <a:xfrm>
            <a:off x="10412435" y="85577"/>
            <a:ext cx="1302434" cy="1486487"/>
            <a:chOff x="10412435" y="141848"/>
            <a:chExt cx="1302434" cy="1486487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FDD15112-0CD4-4D63-8841-C524CE49ED9E}"/>
                </a:ext>
              </a:extLst>
            </p:cNvPr>
            <p:cNvSpPr/>
            <p:nvPr/>
          </p:nvSpPr>
          <p:spPr>
            <a:xfrm>
              <a:off x="10412435" y="14184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10F149A2-A106-4321-B857-7C5AB84047FD}"/>
                </a:ext>
              </a:extLst>
            </p:cNvPr>
            <p:cNvSpPr/>
            <p:nvPr/>
          </p:nvSpPr>
          <p:spPr>
            <a:xfrm>
              <a:off x="10490980" y="3833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A1D3D77-035E-480F-BFFD-0EF02A868560}"/>
                </a:ext>
              </a:extLst>
            </p:cNvPr>
            <p:cNvSpPr/>
            <p:nvPr/>
          </p:nvSpPr>
          <p:spPr>
            <a:xfrm>
              <a:off x="10643380" y="5357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FA591806-7E11-4771-8EEF-E3A90B355B0B}"/>
                </a:ext>
              </a:extLst>
            </p:cNvPr>
            <p:cNvSpPr/>
            <p:nvPr/>
          </p:nvSpPr>
          <p:spPr>
            <a:xfrm>
              <a:off x="10795780" y="6881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45298B82-6D2C-43D1-8C39-C8B53886B4FC}"/>
                </a:ext>
              </a:extLst>
            </p:cNvPr>
            <p:cNvSpPr/>
            <p:nvPr/>
          </p:nvSpPr>
          <p:spPr>
            <a:xfrm>
              <a:off x="10948180" y="840544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85E112-6336-4EFB-B16B-ABD2EAE677B0}"/>
              </a:ext>
            </a:extLst>
          </p:cNvPr>
          <p:cNvGrpSpPr/>
          <p:nvPr/>
        </p:nvGrpSpPr>
        <p:grpSpPr>
          <a:xfrm>
            <a:off x="2829955" y="5681585"/>
            <a:ext cx="6407832" cy="790723"/>
            <a:chOff x="2829955" y="5737856"/>
            <a:chExt cx="6407832" cy="790723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CC2C8CF9-8E32-4A4D-9310-3D7B96A0034E}"/>
                </a:ext>
              </a:extLst>
            </p:cNvPr>
            <p:cNvSpPr/>
            <p:nvPr/>
          </p:nvSpPr>
          <p:spPr>
            <a:xfrm>
              <a:off x="2829955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A88FDCE5-CE26-4566-8B6B-01291B5179B5}"/>
                </a:ext>
              </a:extLst>
            </p:cNvPr>
            <p:cNvSpPr/>
            <p:nvPr/>
          </p:nvSpPr>
          <p:spPr>
            <a:xfrm>
              <a:off x="3642364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D11663-3A11-4CD6-90D2-133120E95070}"/>
                </a:ext>
              </a:extLst>
            </p:cNvPr>
            <p:cNvSpPr/>
            <p:nvPr/>
          </p:nvSpPr>
          <p:spPr>
            <a:xfrm>
              <a:off x="4440705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306230CB-2A09-4672-9D6A-F899F423A38C}"/>
                </a:ext>
              </a:extLst>
            </p:cNvPr>
            <p:cNvSpPr/>
            <p:nvPr/>
          </p:nvSpPr>
          <p:spPr>
            <a:xfrm>
              <a:off x="5253114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9FA25B54-F5FE-4395-BA47-141263F10722}"/>
                </a:ext>
              </a:extLst>
            </p:cNvPr>
            <p:cNvSpPr/>
            <p:nvPr/>
          </p:nvSpPr>
          <p:spPr>
            <a:xfrm>
              <a:off x="6047939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2AB30D0E-989B-4896-A7C0-71A9D072909D}"/>
                </a:ext>
              </a:extLst>
            </p:cNvPr>
            <p:cNvSpPr/>
            <p:nvPr/>
          </p:nvSpPr>
          <p:spPr>
            <a:xfrm>
              <a:off x="6846280" y="574078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F1A81C96-496F-47DD-8DCA-C379920489F0}"/>
                </a:ext>
              </a:extLst>
            </p:cNvPr>
            <p:cNvSpPr/>
            <p:nvPr/>
          </p:nvSpPr>
          <p:spPr>
            <a:xfrm>
              <a:off x="7658689" y="5737858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E5378F84-8ED5-483D-828D-4DFE33AAFDED}"/>
                </a:ext>
              </a:extLst>
            </p:cNvPr>
            <p:cNvSpPr/>
            <p:nvPr/>
          </p:nvSpPr>
          <p:spPr>
            <a:xfrm>
              <a:off x="8471098" y="5737856"/>
              <a:ext cx="766689" cy="787791"/>
            </a:xfrm>
            <a:prstGeom prst="frame">
              <a:avLst>
                <a:gd name="adj1" fmla="val 125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841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6505" y="128361"/>
            <a:ext cx="11858625" cy="6557963"/>
          </a:xfrm>
        </p:spPr>
        <p:txBody>
          <a:bodyPr anchor="ctr">
            <a:noAutofit/>
          </a:bodyPr>
          <a:lstStyle/>
          <a:p>
            <a:pPr algn="ctr"/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Salamat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Iyo</a:t>
            </a:r>
            <a:b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Aking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Panginoong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Hesus</a:t>
            </a:r>
            <a:b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Ako'y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Inibig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  <a:b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Inangking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Lubos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432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1" y="152401"/>
            <a:ext cx="11858625" cy="6557963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Tanging Alay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'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Aking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</a:t>
            </a:r>
            <a:b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Buong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Buhay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Kalul'wa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4281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01311"/>
            <a:ext cx="11858625" cy="6557963"/>
          </a:xfrm>
        </p:spPr>
        <p:txBody>
          <a:bodyPr anchor="ctr">
            <a:noAutofit/>
          </a:bodyPr>
          <a:lstStyle/>
          <a:p>
            <a:pPr algn="ctr"/>
            <a: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'Dina Makayanang Makipagkaloob</a:t>
            </a:r>
            <a:b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Mamahaling Hiyas, Ni Gintong Nilukob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61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454" y="115167"/>
            <a:ext cx="11858625" cy="6557963"/>
          </a:xfrm>
        </p:spPr>
        <p:txBody>
          <a:bodyPr anchor="ctr">
            <a:noAutofit/>
          </a:bodyPr>
          <a:lstStyle/>
          <a:p>
            <a:pPr algn="ctr"/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Aking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Dalangin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Oh,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Diyos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Tanggapin</a:t>
            </a:r>
            <a:b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Tanging Alay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Gamitin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598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6505" y="128361"/>
            <a:ext cx="11858625" cy="6557963"/>
          </a:xfrm>
        </p:spPr>
        <p:txBody>
          <a:bodyPr anchor="ctr">
            <a:noAutofit/>
          </a:bodyPr>
          <a:lstStyle/>
          <a:p>
            <a:pPr algn="ctr"/>
            <a:r>
              <a:rPr lang="nn-NO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Ito Lamang Ama, Wala Nang Iba Pa Aking Hinihiling, </a:t>
            </a:r>
            <a:br>
              <a:rPr lang="nn-NO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n-NO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'Di Ko Akalain(</a:t>
            </a:r>
            <a:r>
              <a:rPr lang="nn-NO" sz="7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Akalain</a:t>
            </a:r>
            <a:r>
              <a:rPr lang="nn-NO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5384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6505" y="128361"/>
            <a:ext cx="11858625" cy="6557963"/>
          </a:xfrm>
        </p:spPr>
        <p:txBody>
          <a:bodyPr anchor="ctr">
            <a:noAutofit/>
          </a:bodyPr>
          <a:lstStyle/>
          <a:p>
            <a:pPr algn="ctr"/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Binigyang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Pansin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Taong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Tulad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Ko'y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7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Tulad</a:t>
            </a:r>
            <a:r>
              <a:rPr lang="en-US" sz="7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Ko’y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'Di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Mahalin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4459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1" y="152401"/>
            <a:ext cx="11858625" cy="6557963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Tanging Alay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'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Aking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</a:t>
            </a:r>
            <a:b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Buong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Buhay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Puso’t</a:t>
            </a: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Kalul'wa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013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7164" y="101311"/>
            <a:ext cx="11858625" cy="6557963"/>
          </a:xfrm>
        </p:spPr>
        <p:txBody>
          <a:bodyPr anchor="ctr">
            <a:noAutofit/>
          </a:bodyPr>
          <a:lstStyle/>
          <a:p>
            <a:pPr algn="ctr"/>
            <a: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'Dina Makayanang Makipagkaloob</a:t>
            </a:r>
            <a:b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v-SE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Mamahaling Hiyas, Ni Gintong Nilukob</a:t>
            </a:r>
            <a:endParaRPr lang="en-US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37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1189</Words>
  <Application>Microsoft Office PowerPoint</Application>
  <PresentationFormat>Widescreen</PresentationFormat>
  <Paragraphs>114</Paragraphs>
  <Slides>113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PASIUNA</vt:lpstr>
      <vt:lpstr>You are the voice of the living god, calling us now to live in your love,</vt:lpstr>
      <vt:lpstr>to be children of god once again, Praise for the light that shines through the night,</vt:lpstr>
      <vt:lpstr>from darknes to light, from death to new life, and praise to the morning that brings forth the sun,</vt:lpstr>
      <vt:lpstr>to open our eyes to the lord! to open our eyes to the lord!</vt:lpstr>
      <vt:lpstr>PowerPoint Presentation</vt:lpstr>
      <vt:lpstr>Nagakompisal Ako Sa Dios Nga Makagagahom Sa Tanan, </vt:lpstr>
      <vt:lpstr>Ug Kaninyo Mga Igsoon Kay Nakalapas Ako Ug Dako Uyamot Sa Hunahuna,</vt:lpstr>
      <vt:lpstr>Sa Pulong Ug Sa Buhat, Ug Sa Wala Pagbuhat Sa Angayang Buhaton.</vt:lpstr>
      <vt:lpstr>Kay Akong Sala, Akong Sala, Akong Dakong Sala. Busa Nangamuyo Ako Kang Santa Maria, Kanunayng Birhen, </vt:lpstr>
      <vt:lpstr>Sa Tanang Mga Anghel Ug Mga Santos, Ug Kaninyo Mga Igsoon, </vt:lpstr>
      <vt:lpstr>Aron Inyo Akong I-Ampo Sa Ginoo Nga Atong Dios.</vt:lpstr>
      <vt:lpstr>PowerPoint Presentation</vt:lpstr>
      <vt:lpstr>Kyrie</vt:lpstr>
      <vt:lpstr>Ginoo, Ginoo, Kaloy-i Kami, Kristo, Kristo, Kaloy-i Kami, Ginoo, Ginoo, Kaloy-i Kami,</vt:lpstr>
      <vt:lpstr>Kaming Makasasala Nagalaum Sa Kinabuhing Dayon</vt:lpstr>
      <vt:lpstr>PowerPoint Presentation</vt:lpstr>
      <vt:lpstr>Awit sa himaya</vt:lpstr>
      <vt:lpstr>Ug Kadait Sa Iyang Mga Tawo Dinhi Sa Yuta Ginoong Dios, Langitnong Hari,</vt:lpstr>
      <vt:lpstr>Dios Amahan Makagagahum Sa Tanan, Nagasimba Kami Kanimo, Nagapasalamat Kami Kanimo</vt:lpstr>
      <vt:lpstr>Nagadayeg Kami Kanimo Tungod Sa Imong Himaya</vt:lpstr>
      <vt:lpstr>Himaya Sa Dios Didto Sa La-a-ngit, Ginoong Jesu-kristo, Bugtong Anak Sa Amahan</vt:lpstr>
      <vt:lpstr>Ginoong Dios, Kordero Sa Dios, Ikaw Nagawagtang Sa Sala Sa Kalibutan, Kaloy-i Kami</vt:lpstr>
      <vt:lpstr>Ikaw Nagalingkod Sa Tuo Sa Amahan, Dawata Ang Among Pangamuyo</vt:lpstr>
      <vt:lpstr>Himaya Sa Dios Didto Sa La-a-ngit, Kay Ikaw Lamang Ang Santos, Ikaw Lamang Ang Ginoo</vt:lpstr>
      <vt:lpstr>Ikaw Lamang Ang Labing Halangdon, O Jesu-kristo</vt:lpstr>
      <vt:lpstr>Uban Sa Espiritu Santo, Diha Sa Himaya Sa Dios Nga Amahan</vt:lpstr>
      <vt:lpstr>A-men, A--men</vt:lpstr>
      <vt:lpstr>Himaya Sa Dios Didto Sa La-a-ngit</vt:lpstr>
      <vt:lpstr>PowerPoint Presentation</vt:lpstr>
      <vt:lpstr>Salmo tubag</vt:lpstr>
      <vt:lpstr>Sa Atubangan Sa Mga Anghel, Awiton Ko, Ang Imong Mga Pagdayeg, O Ginoo</vt:lpstr>
      <vt:lpstr>PowerPoint Presentation</vt:lpstr>
      <vt:lpstr>Pagdayeg</vt:lpstr>
      <vt:lpstr>Alelu Alelu Aleluya Alelu Alelu Aleluya</vt:lpstr>
      <vt:lpstr>Pagda-a-aygon Ang Diyos Alelu-u-u-u-ya</vt:lpstr>
      <vt:lpstr>Alelu Alelu Aleluya Alelu Alelu Aleluya</vt:lpstr>
      <vt:lpstr>Pagda-a-aygon Ang Diyos Alelu-u-u-u-ya</vt:lpstr>
      <vt:lpstr>PowerPoint Presentation</vt:lpstr>
      <vt:lpstr>Profession of faith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Tubag sa pangamuyo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Kalawat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Halad</vt:lpstr>
      <vt:lpstr>Salamat Sa Iyo Aking Panginoong Hesus Ako'y Inibig Mo At Inangking Lubos</vt:lpstr>
      <vt:lpstr>Ang Tanging Alay Ko Sa 'Yo, Aking Ama Ay Buong Buhay Ko, Puso At Kalul'wa</vt:lpstr>
      <vt:lpstr>'Dina Makayanang Makipagkaloob Mamahaling Hiyas, Ni Gintong Nilukob</vt:lpstr>
      <vt:lpstr>Ang Aking Dalangin, Oh, Diyos, Ay Tanggapin Tanging Alay Ko, Nawa Ay Gamitin</vt:lpstr>
      <vt:lpstr>Ito Lamang Ama, Wala Nang Iba Pa Aking Hinihiling,  'Di Ko Akalain(Akalain)</vt:lpstr>
      <vt:lpstr>Ako Ay Binigyang Pansin, Ang Taong Tulad Ko'y(Tulad Ko’y) 'Di Dapat Mahalin</vt:lpstr>
      <vt:lpstr>Ang Tanging Alay Ko Sa 'Yo, Aking Ama Ay Buong Buhay Ko, Puso’t Kalul'wa</vt:lpstr>
      <vt:lpstr>'Dina Makayanang Makipagkaloob Mamahaling Hiyas, Ni Gintong Nilukob</vt:lpstr>
      <vt:lpstr>Ang Aking Dalangin, Oh, Diyos, Ay Tanggapin Tanging Alay Ko, Nawa Ay Gamitin</vt:lpstr>
      <vt:lpstr>(Ito Lamang, Ama, Wala Nang Iba Pa Aking Hinihiling)X^2</vt:lpstr>
      <vt:lpstr>PowerPoint Presentation</vt:lpstr>
      <vt:lpstr>Katapusan</vt:lpstr>
      <vt:lpstr>Bag-ong Huni Sa Kinabuhi Bag-ong Huni Bag-ong Mithi</vt:lpstr>
      <vt:lpstr>Bag-ong Awit Sa Kasing-kasing Sa Paglaun Magapabilin</vt:lpstr>
      <vt:lpstr>Balik Tan-aw Sa Nangagi Pamalandong Sa Kinabuhi</vt:lpstr>
      <vt:lpstr>Pasalamat Sa Kaayo Pasalamat Sa Ginoo</vt:lpstr>
      <vt:lpstr>Bag-ong Huni Sa Kinabuhi Bag-ong Huni Bag-ong Mithi</vt:lpstr>
      <vt:lpstr>Lantaw Ngadto Sa Kaugmaon Sa Kadasig Nagapadayon</vt:lpstr>
      <vt:lpstr>Bag-ong Huni Sa Kinabuhi Bag-ong Huni Bag-ong Mithi</vt:lpstr>
      <vt:lpstr>Lantaw Ngadto Sa Kaugmaon Sa Kadasig Nagapadayon</vt:lpstr>
      <vt:lpstr>Sa Kadasig Magapadayon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PASIUNA</dc:title>
  <dc:creator>space coder</dc:creator>
  <cp:lastModifiedBy>Admin</cp:lastModifiedBy>
  <cp:revision>248</cp:revision>
  <dcterms:created xsi:type="dcterms:W3CDTF">2024-07-06T12:27:06Z</dcterms:created>
  <dcterms:modified xsi:type="dcterms:W3CDTF">2025-02-09T02:12:59Z</dcterms:modified>
</cp:coreProperties>
</file>